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3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59" r:id="rId4"/>
    <p:sldId id="272" r:id="rId5"/>
    <p:sldId id="260" r:id="rId6"/>
    <p:sldId id="261" r:id="rId7"/>
    <p:sldId id="271" r:id="rId8"/>
    <p:sldId id="273" r:id="rId9"/>
    <p:sldId id="274" r:id="rId10"/>
    <p:sldId id="269" r:id="rId11"/>
    <p:sldId id="270" r:id="rId12"/>
    <p:sldId id="263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4CC0"/>
    <a:srgbClr val="30A6CD"/>
    <a:srgbClr val="9D8C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54" d="100"/>
          <a:sy n="154" d="100"/>
        </p:scale>
        <p:origin x="1999" y="7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Projects\Talks\Xilinx%20Radiation%20Test%20Consortium%20Working%20Meeting%20(August%202017)\Supporting%20Materials\SEL%20Graph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Current (amps)</a:t>
            </a:r>
            <a:r>
              <a:rPr lang="en-US" baseline="0"/>
              <a:t> vs. Test Time (seconds)</a:t>
            </a:r>
            <a:endParaRPr lang="en-US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VCCINT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Sheet1!$B$2:$B$328</c:f>
              <c:numCache>
                <c:formatCode>0.000</c:formatCode>
                <c:ptCount val="327"/>
                <c:pt idx="0">
                  <c:v>16.990000009536743</c:v>
                </c:pt>
                <c:pt idx="1">
                  <c:v>17.070000171661377</c:v>
                </c:pt>
                <c:pt idx="2">
                  <c:v>17.130000114440918</c:v>
                </c:pt>
                <c:pt idx="3">
                  <c:v>17.190000057220459</c:v>
                </c:pt>
                <c:pt idx="4">
                  <c:v>17.25</c:v>
                </c:pt>
                <c:pt idx="5">
                  <c:v>17.350000143051147</c:v>
                </c:pt>
                <c:pt idx="6">
                  <c:v>17.410000085830688</c:v>
                </c:pt>
                <c:pt idx="7">
                  <c:v>17.470000028610229</c:v>
                </c:pt>
                <c:pt idx="8">
                  <c:v>17.539999961853027</c:v>
                </c:pt>
                <c:pt idx="9">
                  <c:v>17.610000133514404</c:v>
                </c:pt>
                <c:pt idx="10">
                  <c:v>17.690000057220459</c:v>
                </c:pt>
                <c:pt idx="11">
                  <c:v>17.769999980926514</c:v>
                </c:pt>
                <c:pt idx="12">
                  <c:v>17.830000162124634</c:v>
                </c:pt>
                <c:pt idx="13">
                  <c:v>17.890000104904175</c:v>
                </c:pt>
                <c:pt idx="14">
                  <c:v>17.960000038146973</c:v>
                </c:pt>
                <c:pt idx="15">
                  <c:v>18.049999952316284</c:v>
                </c:pt>
                <c:pt idx="16">
                  <c:v>18.110000133514404</c:v>
                </c:pt>
                <c:pt idx="17">
                  <c:v>18.170000076293945</c:v>
                </c:pt>
                <c:pt idx="18">
                  <c:v>18.240000009536743</c:v>
                </c:pt>
                <c:pt idx="19">
                  <c:v>18.299999952316284</c:v>
                </c:pt>
                <c:pt idx="20">
                  <c:v>18.390000104904175</c:v>
                </c:pt>
                <c:pt idx="21">
                  <c:v>18.460000038146973</c:v>
                </c:pt>
                <c:pt idx="22">
                  <c:v>18.519999980926514</c:v>
                </c:pt>
                <c:pt idx="23">
                  <c:v>18.580000162124634</c:v>
                </c:pt>
                <c:pt idx="24">
                  <c:v>18.640000104904175</c:v>
                </c:pt>
                <c:pt idx="25">
                  <c:v>18.740000009536743</c:v>
                </c:pt>
                <c:pt idx="26">
                  <c:v>18.799999952316284</c:v>
                </c:pt>
                <c:pt idx="27">
                  <c:v>18.860000133514404</c:v>
                </c:pt>
                <c:pt idx="28">
                  <c:v>18.920000076293945</c:v>
                </c:pt>
                <c:pt idx="29">
                  <c:v>19</c:v>
                </c:pt>
                <c:pt idx="30">
                  <c:v>19.090000152587891</c:v>
                </c:pt>
                <c:pt idx="31">
                  <c:v>19.170000076293945</c:v>
                </c:pt>
                <c:pt idx="32">
                  <c:v>19.240000009536743</c:v>
                </c:pt>
                <c:pt idx="33">
                  <c:v>19.299999952316284</c:v>
                </c:pt>
                <c:pt idx="34">
                  <c:v>19.360000133514404</c:v>
                </c:pt>
                <c:pt idx="35">
                  <c:v>19.420000076293945</c:v>
                </c:pt>
                <c:pt idx="36">
                  <c:v>19.519999980926514</c:v>
                </c:pt>
                <c:pt idx="37">
                  <c:v>19.580000162124634</c:v>
                </c:pt>
                <c:pt idx="38">
                  <c:v>19.640000104904175</c:v>
                </c:pt>
                <c:pt idx="39">
                  <c:v>19.700000047683716</c:v>
                </c:pt>
                <c:pt idx="40">
                  <c:v>19.769999980926514</c:v>
                </c:pt>
                <c:pt idx="41">
                  <c:v>19.860000133514404</c:v>
                </c:pt>
                <c:pt idx="42">
                  <c:v>19.920000076293945</c:v>
                </c:pt>
                <c:pt idx="43">
                  <c:v>19.980000019073486</c:v>
                </c:pt>
                <c:pt idx="44">
                  <c:v>20.059999942779541</c:v>
                </c:pt>
                <c:pt idx="45">
                  <c:v>20.120000123977661</c:v>
                </c:pt>
                <c:pt idx="46">
                  <c:v>20.200000047683716</c:v>
                </c:pt>
                <c:pt idx="47">
                  <c:v>20.269999980926514</c:v>
                </c:pt>
                <c:pt idx="48">
                  <c:v>20.330000162124634</c:v>
                </c:pt>
                <c:pt idx="49">
                  <c:v>20.390000104904175</c:v>
                </c:pt>
                <c:pt idx="50">
                  <c:v>20.450000047683716</c:v>
                </c:pt>
                <c:pt idx="51">
                  <c:v>20.549999952316284</c:v>
                </c:pt>
                <c:pt idx="52">
                  <c:v>20.610000133514404</c:v>
                </c:pt>
                <c:pt idx="53">
                  <c:v>20.690000057220459</c:v>
                </c:pt>
                <c:pt idx="54">
                  <c:v>20.75</c:v>
                </c:pt>
                <c:pt idx="55">
                  <c:v>20.809999942779541</c:v>
                </c:pt>
                <c:pt idx="56">
                  <c:v>20.890000104904175</c:v>
                </c:pt>
                <c:pt idx="57">
                  <c:v>20.970000028610229</c:v>
                </c:pt>
                <c:pt idx="58">
                  <c:v>21.029999971389771</c:v>
                </c:pt>
                <c:pt idx="59">
                  <c:v>21.110000133514404</c:v>
                </c:pt>
                <c:pt idx="60">
                  <c:v>21.170000076293945</c:v>
                </c:pt>
                <c:pt idx="61">
                  <c:v>21.259999990463257</c:v>
                </c:pt>
                <c:pt idx="62">
                  <c:v>21.360000133514404</c:v>
                </c:pt>
                <c:pt idx="63">
                  <c:v>21.420000076293945</c:v>
                </c:pt>
                <c:pt idx="64">
                  <c:v>21.480000019073486</c:v>
                </c:pt>
                <c:pt idx="65">
                  <c:v>21.539999961853027</c:v>
                </c:pt>
                <c:pt idx="66">
                  <c:v>21.610000133514404</c:v>
                </c:pt>
                <c:pt idx="67">
                  <c:v>21.700000047683716</c:v>
                </c:pt>
                <c:pt idx="68">
                  <c:v>21.759999990463257</c:v>
                </c:pt>
                <c:pt idx="69">
                  <c:v>21.820000171661377</c:v>
                </c:pt>
                <c:pt idx="70">
                  <c:v>21.890000104904175</c:v>
                </c:pt>
                <c:pt idx="71">
                  <c:v>21.970000028610229</c:v>
                </c:pt>
                <c:pt idx="72">
                  <c:v>22.039999961853027</c:v>
                </c:pt>
                <c:pt idx="73">
                  <c:v>22.100000143051147</c:v>
                </c:pt>
                <c:pt idx="74">
                  <c:v>22.180000066757202</c:v>
                </c:pt>
                <c:pt idx="75">
                  <c:v>22.25</c:v>
                </c:pt>
                <c:pt idx="76">
                  <c:v>22.309999942779541</c:v>
                </c:pt>
                <c:pt idx="77">
                  <c:v>22.390000104904175</c:v>
                </c:pt>
                <c:pt idx="78">
                  <c:v>22.460000038146973</c:v>
                </c:pt>
                <c:pt idx="79">
                  <c:v>22.529999971389771</c:v>
                </c:pt>
                <c:pt idx="80">
                  <c:v>22.590000152587891</c:v>
                </c:pt>
                <c:pt idx="81">
                  <c:v>22.650000095367432</c:v>
                </c:pt>
                <c:pt idx="82">
                  <c:v>22.730000019073486</c:v>
                </c:pt>
                <c:pt idx="83">
                  <c:v>22.789999961853027</c:v>
                </c:pt>
                <c:pt idx="84">
                  <c:v>22.850000143051147</c:v>
                </c:pt>
                <c:pt idx="85">
                  <c:v>22.920000076293945</c:v>
                </c:pt>
                <c:pt idx="86">
                  <c:v>22.980000019073486</c:v>
                </c:pt>
                <c:pt idx="87">
                  <c:v>23.090000152587891</c:v>
                </c:pt>
                <c:pt idx="88">
                  <c:v>23.150000095367432</c:v>
                </c:pt>
                <c:pt idx="89">
                  <c:v>23.210000038146973</c:v>
                </c:pt>
                <c:pt idx="90">
                  <c:v>23.279999971389771</c:v>
                </c:pt>
                <c:pt idx="91">
                  <c:v>23.340000152587891</c:v>
                </c:pt>
                <c:pt idx="92">
                  <c:v>23.480000019073486</c:v>
                </c:pt>
                <c:pt idx="93">
                  <c:v>23.539999961853027</c:v>
                </c:pt>
                <c:pt idx="94">
                  <c:v>23.600000143051147</c:v>
                </c:pt>
                <c:pt idx="95">
                  <c:v>23.660000085830688</c:v>
                </c:pt>
                <c:pt idx="96">
                  <c:v>23.730000019073486</c:v>
                </c:pt>
                <c:pt idx="97">
                  <c:v>23.809999942779541</c:v>
                </c:pt>
                <c:pt idx="98">
                  <c:v>23.880000114440918</c:v>
                </c:pt>
                <c:pt idx="99">
                  <c:v>23.950000047683716</c:v>
                </c:pt>
                <c:pt idx="100">
                  <c:v>24.009999990463257</c:v>
                </c:pt>
                <c:pt idx="101">
                  <c:v>24.070000171661377</c:v>
                </c:pt>
                <c:pt idx="102">
                  <c:v>24.150000095367432</c:v>
                </c:pt>
                <c:pt idx="103">
                  <c:v>24.210000038146973</c:v>
                </c:pt>
                <c:pt idx="104">
                  <c:v>24.289999961853027</c:v>
                </c:pt>
                <c:pt idx="105">
                  <c:v>24.350000143051147</c:v>
                </c:pt>
                <c:pt idx="106">
                  <c:v>24.410000085830688</c:v>
                </c:pt>
                <c:pt idx="107">
                  <c:v>24.509999990463257</c:v>
                </c:pt>
                <c:pt idx="108">
                  <c:v>24.570000171661377</c:v>
                </c:pt>
                <c:pt idx="109">
                  <c:v>24.630000114440918</c:v>
                </c:pt>
                <c:pt idx="110">
                  <c:v>24.700000047683716</c:v>
                </c:pt>
                <c:pt idx="111">
                  <c:v>24.759999990463257</c:v>
                </c:pt>
                <c:pt idx="112">
                  <c:v>24.850000143051147</c:v>
                </c:pt>
                <c:pt idx="113">
                  <c:v>24.910000085830688</c:v>
                </c:pt>
                <c:pt idx="114">
                  <c:v>24.990000009536743</c:v>
                </c:pt>
                <c:pt idx="115">
                  <c:v>25.049999952316284</c:v>
                </c:pt>
                <c:pt idx="116">
                  <c:v>25.120000123977661</c:v>
                </c:pt>
                <c:pt idx="117">
                  <c:v>25.190000057220459</c:v>
                </c:pt>
                <c:pt idx="118">
                  <c:v>25.259999990463257</c:v>
                </c:pt>
                <c:pt idx="119">
                  <c:v>25.320000171661377</c:v>
                </c:pt>
                <c:pt idx="120">
                  <c:v>25.400000095367432</c:v>
                </c:pt>
                <c:pt idx="121">
                  <c:v>25.460000038146973</c:v>
                </c:pt>
                <c:pt idx="122">
                  <c:v>25.539999961853027</c:v>
                </c:pt>
                <c:pt idx="123">
                  <c:v>25.630000114440918</c:v>
                </c:pt>
                <c:pt idx="124">
                  <c:v>25.710000038146973</c:v>
                </c:pt>
                <c:pt idx="125">
                  <c:v>25.769999980926514</c:v>
                </c:pt>
                <c:pt idx="126">
                  <c:v>25.830000162124634</c:v>
                </c:pt>
                <c:pt idx="127">
                  <c:v>25.930000066757202</c:v>
                </c:pt>
                <c:pt idx="128">
                  <c:v>25.990000009536743</c:v>
                </c:pt>
                <c:pt idx="129">
                  <c:v>26.049999952316284</c:v>
                </c:pt>
                <c:pt idx="130">
                  <c:v>26.110000133514404</c:v>
                </c:pt>
                <c:pt idx="131">
                  <c:v>26.180000066757202</c:v>
                </c:pt>
                <c:pt idx="132">
                  <c:v>26.269999980926514</c:v>
                </c:pt>
                <c:pt idx="133">
                  <c:v>26.330000162124634</c:v>
                </c:pt>
                <c:pt idx="134">
                  <c:v>26.410000085830688</c:v>
                </c:pt>
                <c:pt idx="135">
                  <c:v>26.470000028610229</c:v>
                </c:pt>
                <c:pt idx="136">
                  <c:v>26.539999961853027</c:v>
                </c:pt>
                <c:pt idx="137">
                  <c:v>26.630000114440918</c:v>
                </c:pt>
                <c:pt idx="138">
                  <c:v>26.680000066757202</c:v>
                </c:pt>
                <c:pt idx="139">
                  <c:v>26.75</c:v>
                </c:pt>
                <c:pt idx="140">
                  <c:v>26.820000171661377</c:v>
                </c:pt>
                <c:pt idx="141">
                  <c:v>26.880000114440918</c:v>
                </c:pt>
                <c:pt idx="142">
                  <c:v>26.970000028610229</c:v>
                </c:pt>
                <c:pt idx="143">
                  <c:v>27.039999961853027</c:v>
                </c:pt>
                <c:pt idx="144">
                  <c:v>27.100000143051147</c:v>
                </c:pt>
                <c:pt idx="145">
                  <c:v>27.160000085830688</c:v>
                </c:pt>
                <c:pt idx="146">
                  <c:v>27.220000028610229</c:v>
                </c:pt>
                <c:pt idx="147">
                  <c:v>27.320000171661377</c:v>
                </c:pt>
                <c:pt idx="148">
                  <c:v>27.380000114440918</c:v>
                </c:pt>
                <c:pt idx="149">
                  <c:v>27.440000057220459</c:v>
                </c:pt>
                <c:pt idx="150">
                  <c:v>27.519999980926514</c:v>
                </c:pt>
                <c:pt idx="151">
                  <c:v>27.580000162124634</c:v>
                </c:pt>
                <c:pt idx="152">
                  <c:v>27.660000085830688</c:v>
                </c:pt>
                <c:pt idx="153">
                  <c:v>27.720000028610229</c:v>
                </c:pt>
                <c:pt idx="154">
                  <c:v>27.830000162124634</c:v>
                </c:pt>
                <c:pt idx="155">
                  <c:v>27.890000104904175</c:v>
                </c:pt>
                <c:pt idx="156">
                  <c:v>27.960000038146973</c:v>
                </c:pt>
                <c:pt idx="157">
                  <c:v>28.029999971389771</c:v>
                </c:pt>
                <c:pt idx="158">
                  <c:v>28.100000143051147</c:v>
                </c:pt>
                <c:pt idx="159">
                  <c:v>28.160000085830688</c:v>
                </c:pt>
                <c:pt idx="160">
                  <c:v>28.220000028610229</c:v>
                </c:pt>
                <c:pt idx="161">
                  <c:v>28.279999971389771</c:v>
                </c:pt>
                <c:pt idx="162">
                  <c:v>28.380000114440918</c:v>
                </c:pt>
                <c:pt idx="163">
                  <c:v>28.440000057220459</c:v>
                </c:pt>
                <c:pt idx="164">
                  <c:v>28.5</c:v>
                </c:pt>
                <c:pt idx="165">
                  <c:v>28.559999942779541</c:v>
                </c:pt>
                <c:pt idx="166">
                  <c:v>28.640000104904175</c:v>
                </c:pt>
                <c:pt idx="167">
                  <c:v>28.720000028610229</c:v>
                </c:pt>
                <c:pt idx="168">
                  <c:v>28.779999971389771</c:v>
                </c:pt>
                <c:pt idx="169">
                  <c:v>28.840000152587891</c:v>
                </c:pt>
                <c:pt idx="170">
                  <c:v>28.910000085830688</c:v>
                </c:pt>
                <c:pt idx="171">
                  <c:v>28.990000009536743</c:v>
                </c:pt>
                <c:pt idx="172">
                  <c:v>29.059999942779541</c:v>
                </c:pt>
                <c:pt idx="173">
                  <c:v>29.140000104904175</c:v>
                </c:pt>
                <c:pt idx="174">
                  <c:v>29.200000047683716</c:v>
                </c:pt>
                <c:pt idx="175">
                  <c:v>29.269999980926514</c:v>
                </c:pt>
                <c:pt idx="176">
                  <c:v>29.330000162124634</c:v>
                </c:pt>
                <c:pt idx="177">
                  <c:v>29.410000085830688</c:v>
                </c:pt>
                <c:pt idx="178">
                  <c:v>29.480000019073486</c:v>
                </c:pt>
                <c:pt idx="179">
                  <c:v>29.549999952316284</c:v>
                </c:pt>
                <c:pt idx="180">
                  <c:v>29.610000133514404</c:v>
                </c:pt>
                <c:pt idx="181">
                  <c:v>29.670000076293945</c:v>
                </c:pt>
                <c:pt idx="182">
                  <c:v>29.769999980926514</c:v>
                </c:pt>
                <c:pt idx="183">
                  <c:v>29.830000162124634</c:v>
                </c:pt>
                <c:pt idx="184">
                  <c:v>29.890000104904175</c:v>
                </c:pt>
                <c:pt idx="185">
                  <c:v>29.950000047683716</c:v>
                </c:pt>
                <c:pt idx="186">
                  <c:v>30.059999942779541</c:v>
                </c:pt>
                <c:pt idx="187">
                  <c:v>30.140000104904175</c:v>
                </c:pt>
                <c:pt idx="188">
                  <c:v>30.220000028610229</c:v>
                </c:pt>
                <c:pt idx="189">
                  <c:v>30.279999971389771</c:v>
                </c:pt>
                <c:pt idx="190">
                  <c:v>30.340000152587891</c:v>
                </c:pt>
                <c:pt idx="191">
                  <c:v>30.420000076293945</c:v>
                </c:pt>
                <c:pt idx="192">
                  <c:v>30.480000019073486</c:v>
                </c:pt>
                <c:pt idx="193">
                  <c:v>30.559999942779541</c:v>
                </c:pt>
                <c:pt idx="194">
                  <c:v>30.620000123977661</c:v>
                </c:pt>
                <c:pt idx="195">
                  <c:v>30.680000066757202</c:v>
                </c:pt>
                <c:pt idx="196">
                  <c:v>30.759999990463257</c:v>
                </c:pt>
                <c:pt idx="197">
                  <c:v>30.830000162124634</c:v>
                </c:pt>
                <c:pt idx="198">
                  <c:v>30.920000076293945</c:v>
                </c:pt>
                <c:pt idx="199">
                  <c:v>30.980000019073486</c:v>
                </c:pt>
                <c:pt idx="200">
                  <c:v>31.039999961853027</c:v>
                </c:pt>
                <c:pt idx="201">
                  <c:v>31.120000123977661</c:v>
                </c:pt>
                <c:pt idx="202">
                  <c:v>31.180000066757202</c:v>
                </c:pt>
                <c:pt idx="203">
                  <c:v>31.259999990463257</c:v>
                </c:pt>
                <c:pt idx="204">
                  <c:v>31.320000171661377</c:v>
                </c:pt>
                <c:pt idx="205">
                  <c:v>31.390000104904175</c:v>
                </c:pt>
                <c:pt idx="206">
                  <c:v>31.450000047683716</c:v>
                </c:pt>
                <c:pt idx="207">
                  <c:v>31.509999990463257</c:v>
                </c:pt>
                <c:pt idx="208">
                  <c:v>31.610000133514404</c:v>
                </c:pt>
                <c:pt idx="209">
                  <c:v>31.670000076293945</c:v>
                </c:pt>
                <c:pt idx="210">
                  <c:v>31.730000019073486</c:v>
                </c:pt>
                <c:pt idx="211">
                  <c:v>31.789999961853027</c:v>
                </c:pt>
                <c:pt idx="212">
                  <c:v>31.850000143051147</c:v>
                </c:pt>
                <c:pt idx="213">
                  <c:v>31.950000047683716</c:v>
                </c:pt>
                <c:pt idx="214">
                  <c:v>32.009999990463257</c:v>
                </c:pt>
                <c:pt idx="215">
                  <c:v>32.070000171661377</c:v>
                </c:pt>
                <c:pt idx="216">
                  <c:v>32.170000076293945</c:v>
                </c:pt>
                <c:pt idx="217">
                  <c:v>32.25</c:v>
                </c:pt>
                <c:pt idx="218">
                  <c:v>32.320000171661377</c:v>
                </c:pt>
                <c:pt idx="219">
                  <c:v>32.390000104904175</c:v>
                </c:pt>
                <c:pt idx="220">
                  <c:v>32.450000047683716</c:v>
                </c:pt>
                <c:pt idx="221">
                  <c:v>32.509999990463257</c:v>
                </c:pt>
                <c:pt idx="222">
                  <c:v>32.570000171661377</c:v>
                </c:pt>
                <c:pt idx="223">
                  <c:v>32.680000066757202</c:v>
                </c:pt>
                <c:pt idx="224">
                  <c:v>32.75</c:v>
                </c:pt>
                <c:pt idx="225">
                  <c:v>32.809999942779541</c:v>
                </c:pt>
                <c:pt idx="226">
                  <c:v>32.870000123977661</c:v>
                </c:pt>
                <c:pt idx="227">
                  <c:v>32.950000047683716</c:v>
                </c:pt>
                <c:pt idx="228">
                  <c:v>33.029999971389771</c:v>
                </c:pt>
                <c:pt idx="229">
                  <c:v>33.090000152587891</c:v>
                </c:pt>
                <c:pt idx="230">
                  <c:v>33.150000095367432</c:v>
                </c:pt>
                <c:pt idx="231">
                  <c:v>33.210000038146973</c:v>
                </c:pt>
                <c:pt idx="232">
                  <c:v>33.279999971389771</c:v>
                </c:pt>
                <c:pt idx="233">
                  <c:v>33.370000123977661</c:v>
                </c:pt>
                <c:pt idx="234">
                  <c:v>33.430000066757202</c:v>
                </c:pt>
                <c:pt idx="235">
                  <c:v>33.490000009536743</c:v>
                </c:pt>
                <c:pt idx="236">
                  <c:v>33.559999942779541</c:v>
                </c:pt>
                <c:pt idx="237">
                  <c:v>33.630000114440918</c:v>
                </c:pt>
                <c:pt idx="238">
                  <c:v>33.730000019073486</c:v>
                </c:pt>
                <c:pt idx="239">
                  <c:v>33.789999961853027</c:v>
                </c:pt>
                <c:pt idx="240">
                  <c:v>33.850000143051147</c:v>
                </c:pt>
                <c:pt idx="241">
                  <c:v>33.910000085830688</c:v>
                </c:pt>
                <c:pt idx="242">
                  <c:v>33.980000019073486</c:v>
                </c:pt>
                <c:pt idx="243">
                  <c:v>34.070000171661377</c:v>
                </c:pt>
                <c:pt idx="244">
                  <c:v>34.130000114440918</c:v>
                </c:pt>
                <c:pt idx="245">
                  <c:v>34.200000047683716</c:v>
                </c:pt>
                <c:pt idx="246">
                  <c:v>34.269999980926514</c:v>
                </c:pt>
                <c:pt idx="247">
                  <c:v>34.370000123977661</c:v>
                </c:pt>
                <c:pt idx="248">
                  <c:v>34.430000066757202</c:v>
                </c:pt>
                <c:pt idx="249">
                  <c:v>34.509999990463257</c:v>
                </c:pt>
                <c:pt idx="250">
                  <c:v>34.570000171661377</c:v>
                </c:pt>
                <c:pt idx="251">
                  <c:v>34.650000095367432</c:v>
                </c:pt>
                <c:pt idx="252">
                  <c:v>34.710000038146973</c:v>
                </c:pt>
                <c:pt idx="253">
                  <c:v>34.769999980926514</c:v>
                </c:pt>
                <c:pt idx="254">
                  <c:v>34.870000123977661</c:v>
                </c:pt>
                <c:pt idx="255">
                  <c:v>34.930000066757202</c:v>
                </c:pt>
                <c:pt idx="256">
                  <c:v>34.990000009536743</c:v>
                </c:pt>
                <c:pt idx="257">
                  <c:v>35.049999952316284</c:v>
                </c:pt>
                <c:pt idx="258">
                  <c:v>35.130000114440918</c:v>
                </c:pt>
                <c:pt idx="259">
                  <c:v>35.210000038146973</c:v>
                </c:pt>
                <c:pt idx="260">
                  <c:v>35.269999980926514</c:v>
                </c:pt>
                <c:pt idx="261">
                  <c:v>35.330000162124634</c:v>
                </c:pt>
                <c:pt idx="262">
                  <c:v>35.410000085830688</c:v>
                </c:pt>
                <c:pt idx="263">
                  <c:v>35.480000019073486</c:v>
                </c:pt>
                <c:pt idx="264">
                  <c:v>35.549999952316284</c:v>
                </c:pt>
                <c:pt idx="265">
                  <c:v>35.610000133514404</c:v>
                </c:pt>
                <c:pt idx="266">
                  <c:v>35.680000066757202</c:v>
                </c:pt>
                <c:pt idx="267">
                  <c:v>35.740000009536743</c:v>
                </c:pt>
                <c:pt idx="268">
                  <c:v>35.820000171661377</c:v>
                </c:pt>
                <c:pt idx="269">
                  <c:v>35.900000095367432</c:v>
                </c:pt>
                <c:pt idx="270">
                  <c:v>35.970000028610229</c:v>
                </c:pt>
                <c:pt idx="271">
                  <c:v>36.039999961853027</c:v>
                </c:pt>
                <c:pt idx="272">
                  <c:v>36.100000143051147</c:v>
                </c:pt>
                <c:pt idx="273">
                  <c:v>36.160000085830688</c:v>
                </c:pt>
                <c:pt idx="274">
                  <c:v>36.240000009536743</c:v>
                </c:pt>
                <c:pt idx="275">
                  <c:v>36.320000171661377</c:v>
                </c:pt>
                <c:pt idx="276">
                  <c:v>36.380000114440918</c:v>
                </c:pt>
                <c:pt idx="277">
                  <c:v>36.440000057220459</c:v>
                </c:pt>
                <c:pt idx="278">
                  <c:v>36.539999961853027</c:v>
                </c:pt>
                <c:pt idx="279">
                  <c:v>36.610000133514404</c:v>
                </c:pt>
                <c:pt idx="280">
                  <c:v>36.680000066757202</c:v>
                </c:pt>
                <c:pt idx="281">
                  <c:v>36.75</c:v>
                </c:pt>
                <c:pt idx="282">
                  <c:v>36.820000171661377</c:v>
                </c:pt>
                <c:pt idx="283">
                  <c:v>36.880000114440918</c:v>
                </c:pt>
                <c:pt idx="284">
                  <c:v>36.960000038146973</c:v>
                </c:pt>
                <c:pt idx="285">
                  <c:v>37.039999961853027</c:v>
                </c:pt>
                <c:pt idx="286">
                  <c:v>37.100000143051147</c:v>
                </c:pt>
                <c:pt idx="287">
                  <c:v>37.160000085830688</c:v>
                </c:pt>
                <c:pt idx="288">
                  <c:v>37.220000028610229</c:v>
                </c:pt>
                <c:pt idx="289">
                  <c:v>37.299999952316284</c:v>
                </c:pt>
                <c:pt idx="290">
                  <c:v>37.380000114440918</c:v>
                </c:pt>
                <c:pt idx="291">
                  <c:v>37.440000057220459</c:v>
                </c:pt>
                <c:pt idx="292">
                  <c:v>37.5</c:v>
                </c:pt>
                <c:pt idx="293">
                  <c:v>37.559999942779541</c:v>
                </c:pt>
                <c:pt idx="294">
                  <c:v>37.660000085830688</c:v>
                </c:pt>
                <c:pt idx="295">
                  <c:v>37.720000028610229</c:v>
                </c:pt>
                <c:pt idx="296">
                  <c:v>37.779999971389771</c:v>
                </c:pt>
                <c:pt idx="297">
                  <c:v>37.850000143051147</c:v>
                </c:pt>
                <c:pt idx="298">
                  <c:v>37.910000085830688</c:v>
                </c:pt>
                <c:pt idx="299">
                  <c:v>38</c:v>
                </c:pt>
                <c:pt idx="300">
                  <c:v>38.059999942779541</c:v>
                </c:pt>
                <c:pt idx="301">
                  <c:v>38.130000114440918</c:v>
                </c:pt>
                <c:pt idx="302">
                  <c:v>38.190000057220459</c:v>
                </c:pt>
                <c:pt idx="303">
                  <c:v>38.269999980926514</c:v>
                </c:pt>
                <c:pt idx="304">
                  <c:v>38.340000152587891</c:v>
                </c:pt>
                <c:pt idx="305">
                  <c:v>38.410000085830688</c:v>
                </c:pt>
                <c:pt idx="306">
                  <c:v>38.490000009536743</c:v>
                </c:pt>
                <c:pt idx="307">
                  <c:v>38.549999952316284</c:v>
                </c:pt>
                <c:pt idx="308">
                  <c:v>38.640000104904175</c:v>
                </c:pt>
                <c:pt idx="309">
                  <c:v>38.700000047683716</c:v>
                </c:pt>
                <c:pt idx="310">
                  <c:v>38.779999971389771</c:v>
                </c:pt>
                <c:pt idx="311">
                  <c:v>38.840000152587891</c:v>
                </c:pt>
                <c:pt idx="312">
                  <c:v>38.910000085830688</c:v>
                </c:pt>
                <c:pt idx="313">
                  <c:v>38.990000009536743</c:v>
                </c:pt>
                <c:pt idx="314">
                  <c:v>39.049999952316284</c:v>
                </c:pt>
                <c:pt idx="315">
                  <c:v>39.120000123977661</c:v>
                </c:pt>
                <c:pt idx="316">
                  <c:v>39.190000057220459</c:v>
                </c:pt>
                <c:pt idx="317">
                  <c:v>39.269999980926514</c:v>
                </c:pt>
                <c:pt idx="318">
                  <c:v>39.330000162124634</c:v>
                </c:pt>
                <c:pt idx="319">
                  <c:v>39.390000104904175</c:v>
                </c:pt>
                <c:pt idx="320">
                  <c:v>39.470000028610229</c:v>
                </c:pt>
                <c:pt idx="321">
                  <c:v>39.549999952316284</c:v>
                </c:pt>
                <c:pt idx="322">
                  <c:v>39.610000133514404</c:v>
                </c:pt>
                <c:pt idx="323">
                  <c:v>39.670000076293945</c:v>
                </c:pt>
                <c:pt idx="324">
                  <c:v>39.730000019073486</c:v>
                </c:pt>
                <c:pt idx="325">
                  <c:v>39.830000162124634</c:v>
                </c:pt>
                <c:pt idx="326">
                  <c:v>39.890000104904175</c:v>
                </c:pt>
              </c:numCache>
            </c:numRef>
          </c:xVal>
          <c:yVal>
            <c:numRef>
              <c:f>Sheet1!$C$2:$C$328</c:f>
              <c:numCache>
                <c:formatCode>0.0000</c:formatCode>
                <c:ptCount val="327"/>
                <c:pt idx="0">
                  <c:v>0.2718449</c:v>
                </c:pt>
                <c:pt idx="1">
                  <c:v>0.23062779999999999</c:v>
                </c:pt>
                <c:pt idx="2">
                  <c:v>0.23055500000000001</c:v>
                </c:pt>
                <c:pt idx="3">
                  <c:v>0.2295499</c:v>
                </c:pt>
                <c:pt idx="4">
                  <c:v>0.22960720000000001</c:v>
                </c:pt>
                <c:pt idx="5">
                  <c:v>0.23161280000000001</c:v>
                </c:pt>
                <c:pt idx="6">
                  <c:v>0.24589710000000001</c:v>
                </c:pt>
                <c:pt idx="7">
                  <c:v>0.24675240000000001</c:v>
                </c:pt>
                <c:pt idx="8">
                  <c:v>0.27539639999999999</c:v>
                </c:pt>
                <c:pt idx="9">
                  <c:v>0.27210230000000002</c:v>
                </c:pt>
                <c:pt idx="10">
                  <c:v>0.27415590000000001</c:v>
                </c:pt>
                <c:pt idx="11">
                  <c:v>0.27100489999999999</c:v>
                </c:pt>
                <c:pt idx="12">
                  <c:v>0.24663460000000001</c:v>
                </c:pt>
                <c:pt idx="13">
                  <c:v>0.2465753</c:v>
                </c:pt>
                <c:pt idx="14">
                  <c:v>0.2764664</c:v>
                </c:pt>
                <c:pt idx="15">
                  <c:v>0.27062209999999998</c:v>
                </c:pt>
                <c:pt idx="16">
                  <c:v>0.26954499999999998</c:v>
                </c:pt>
                <c:pt idx="17">
                  <c:v>0.2686209</c:v>
                </c:pt>
                <c:pt idx="18">
                  <c:v>0.24631739999999999</c:v>
                </c:pt>
                <c:pt idx="19">
                  <c:v>0.2457655</c:v>
                </c:pt>
                <c:pt idx="20">
                  <c:v>0.27134530000000001</c:v>
                </c:pt>
                <c:pt idx="21">
                  <c:v>0.27369660000000001</c:v>
                </c:pt>
                <c:pt idx="22">
                  <c:v>0.27365539999999999</c:v>
                </c:pt>
                <c:pt idx="23">
                  <c:v>0.27406249999999999</c:v>
                </c:pt>
                <c:pt idx="24">
                  <c:v>0.273955</c:v>
                </c:pt>
                <c:pt idx="25">
                  <c:v>0.27288319999999999</c:v>
                </c:pt>
                <c:pt idx="26">
                  <c:v>0.27500089999999999</c:v>
                </c:pt>
                <c:pt idx="27">
                  <c:v>0.27535539999999997</c:v>
                </c:pt>
                <c:pt idx="28">
                  <c:v>0.27694220000000003</c:v>
                </c:pt>
                <c:pt idx="29">
                  <c:v>0.26790960000000003</c:v>
                </c:pt>
                <c:pt idx="30">
                  <c:v>0.26893610000000001</c:v>
                </c:pt>
                <c:pt idx="31">
                  <c:v>0.27514739999999999</c:v>
                </c:pt>
                <c:pt idx="32">
                  <c:v>0.2754894</c:v>
                </c:pt>
                <c:pt idx="33">
                  <c:v>0.27496150000000003</c:v>
                </c:pt>
                <c:pt idx="34">
                  <c:v>0.27721570000000001</c:v>
                </c:pt>
                <c:pt idx="35">
                  <c:v>0.27461249999999998</c:v>
                </c:pt>
                <c:pt idx="36">
                  <c:v>0.27606510000000001</c:v>
                </c:pt>
                <c:pt idx="37">
                  <c:v>0.27329320000000001</c:v>
                </c:pt>
                <c:pt idx="38">
                  <c:v>0.27159220000000001</c:v>
                </c:pt>
                <c:pt idx="39">
                  <c:v>0.27303440000000001</c:v>
                </c:pt>
                <c:pt idx="40">
                  <c:v>0.27030549999999998</c:v>
                </c:pt>
                <c:pt idx="41">
                  <c:v>0.2784491</c:v>
                </c:pt>
                <c:pt idx="42">
                  <c:v>0.2760592</c:v>
                </c:pt>
                <c:pt idx="43">
                  <c:v>0.27881709999999998</c:v>
                </c:pt>
                <c:pt idx="44">
                  <c:v>0.2768641</c:v>
                </c:pt>
                <c:pt idx="45">
                  <c:v>0.27752959999999999</c:v>
                </c:pt>
                <c:pt idx="46">
                  <c:v>0.27432020000000001</c:v>
                </c:pt>
                <c:pt idx="47">
                  <c:v>0.24553630000000001</c:v>
                </c:pt>
                <c:pt idx="48">
                  <c:v>0.26943479999999997</c:v>
                </c:pt>
                <c:pt idx="49">
                  <c:v>0.27143240000000002</c:v>
                </c:pt>
                <c:pt idx="50">
                  <c:v>0.26565149999999998</c:v>
                </c:pt>
                <c:pt idx="51">
                  <c:v>0.34811239999999999</c:v>
                </c:pt>
                <c:pt idx="52">
                  <c:v>0.3779998</c:v>
                </c:pt>
                <c:pt idx="53">
                  <c:v>0.3905825</c:v>
                </c:pt>
                <c:pt idx="54">
                  <c:v>0.42174739999999999</c:v>
                </c:pt>
                <c:pt idx="55">
                  <c:v>0.43743219999999999</c:v>
                </c:pt>
                <c:pt idx="56">
                  <c:v>0.46255279999999999</c:v>
                </c:pt>
                <c:pt idx="57">
                  <c:v>0.48121429999999998</c:v>
                </c:pt>
                <c:pt idx="58">
                  <c:v>0.49542229999999998</c:v>
                </c:pt>
                <c:pt idx="59">
                  <c:v>0.50520069999999995</c:v>
                </c:pt>
                <c:pt idx="60">
                  <c:v>0.54808349999999995</c:v>
                </c:pt>
                <c:pt idx="61">
                  <c:v>0.67479149999999999</c:v>
                </c:pt>
                <c:pt idx="62">
                  <c:v>0.68505850000000001</c:v>
                </c:pt>
                <c:pt idx="63">
                  <c:v>0.69770010000000005</c:v>
                </c:pt>
                <c:pt idx="64">
                  <c:v>0.70781780000000005</c:v>
                </c:pt>
                <c:pt idx="65">
                  <c:v>0.72205730000000001</c:v>
                </c:pt>
                <c:pt idx="66">
                  <c:v>0.74074510000000005</c:v>
                </c:pt>
                <c:pt idx="67">
                  <c:v>0.73484380000000005</c:v>
                </c:pt>
                <c:pt idx="68">
                  <c:v>0.74418090000000003</c:v>
                </c:pt>
                <c:pt idx="69">
                  <c:v>0.75523390000000001</c:v>
                </c:pt>
                <c:pt idx="70">
                  <c:v>0.76544849999999998</c:v>
                </c:pt>
                <c:pt idx="71">
                  <c:v>0.77903089999999997</c:v>
                </c:pt>
                <c:pt idx="72">
                  <c:v>0.78922919999999996</c:v>
                </c:pt>
                <c:pt idx="73">
                  <c:v>0.8010777</c:v>
                </c:pt>
                <c:pt idx="74">
                  <c:v>0.81064539999999996</c:v>
                </c:pt>
                <c:pt idx="75">
                  <c:v>0.81769619999999998</c:v>
                </c:pt>
                <c:pt idx="76">
                  <c:v>0.82346900000000001</c:v>
                </c:pt>
                <c:pt idx="77">
                  <c:v>0.82955179999999995</c:v>
                </c:pt>
                <c:pt idx="78">
                  <c:v>0.84494559999999996</c:v>
                </c:pt>
                <c:pt idx="79">
                  <c:v>0.86108269999999998</c:v>
                </c:pt>
                <c:pt idx="80">
                  <c:v>3.1424129999999999</c:v>
                </c:pt>
                <c:pt idx="81">
                  <c:v>3.4165610000000002</c:v>
                </c:pt>
                <c:pt idx="82">
                  <c:v>3.5009649999999999</c:v>
                </c:pt>
                <c:pt idx="83">
                  <c:v>3.449729</c:v>
                </c:pt>
                <c:pt idx="84">
                  <c:v>3.436547</c:v>
                </c:pt>
                <c:pt idx="85">
                  <c:v>3.4305629999999998</c:v>
                </c:pt>
                <c:pt idx="86">
                  <c:v>3.4095520000000001</c:v>
                </c:pt>
                <c:pt idx="87">
                  <c:v>3.4006829999999999</c:v>
                </c:pt>
                <c:pt idx="88">
                  <c:v>3.2900299999999998</c:v>
                </c:pt>
                <c:pt idx="89">
                  <c:v>2.8934869999999999</c:v>
                </c:pt>
                <c:pt idx="90">
                  <c:v>2.8551690000000001</c:v>
                </c:pt>
                <c:pt idx="91">
                  <c:v>2.851321</c:v>
                </c:pt>
                <c:pt idx="92">
                  <c:v>2.8482470000000002</c:v>
                </c:pt>
                <c:pt idx="93">
                  <c:v>2.8486919999999998</c:v>
                </c:pt>
                <c:pt idx="94">
                  <c:v>2.8460480000000001</c:v>
                </c:pt>
                <c:pt idx="95">
                  <c:v>2.841879</c:v>
                </c:pt>
                <c:pt idx="96">
                  <c:v>2.840732</c:v>
                </c:pt>
                <c:pt idx="97">
                  <c:v>2.8363849999999999</c:v>
                </c:pt>
                <c:pt idx="98">
                  <c:v>2.834273</c:v>
                </c:pt>
                <c:pt idx="99">
                  <c:v>2.8359679999999998</c:v>
                </c:pt>
                <c:pt idx="100">
                  <c:v>2.8337219999999999</c:v>
                </c:pt>
                <c:pt idx="101">
                  <c:v>2.8307690000000001</c:v>
                </c:pt>
                <c:pt idx="102">
                  <c:v>2.8314240000000002</c:v>
                </c:pt>
                <c:pt idx="103">
                  <c:v>2.828856</c:v>
                </c:pt>
                <c:pt idx="104">
                  <c:v>2.8290030000000002</c:v>
                </c:pt>
                <c:pt idx="105">
                  <c:v>2.8228939999999998</c:v>
                </c:pt>
                <c:pt idx="106">
                  <c:v>2.8288579999999999</c:v>
                </c:pt>
                <c:pt idx="107">
                  <c:v>2.8346490000000002</c:v>
                </c:pt>
                <c:pt idx="108">
                  <c:v>2.7920289999999999</c:v>
                </c:pt>
                <c:pt idx="109">
                  <c:v>2.7604959999999998</c:v>
                </c:pt>
                <c:pt idx="110">
                  <c:v>2.787175</c:v>
                </c:pt>
                <c:pt idx="111">
                  <c:v>2.7746279999999999</c:v>
                </c:pt>
                <c:pt idx="112">
                  <c:v>2.8155570000000001</c:v>
                </c:pt>
                <c:pt idx="113">
                  <c:v>2.8667899999999999</c:v>
                </c:pt>
                <c:pt idx="114">
                  <c:v>2.8708649999999998</c:v>
                </c:pt>
                <c:pt idx="115">
                  <c:v>2.8070689999999998</c:v>
                </c:pt>
                <c:pt idx="116">
                  <c:v>2.8154849999999998</c:v>
                </c:pt>
                <c:pt idx="117">
                  <c:v>2.7029529999999999</c:v>
                </c:pt>
                <c:pt idx="118">
                  <c:v>2.7059760000000002</c:v>
                </c:pt>
                <c:pt idx="119">
                  <c:v>2.6387459999999998</c:v>
                </c:pt>
                <c:pt idx="120">
                  <c:v>2.5909520000000001</c:v>
                </c:pt>
                <c:pt idx="121">
                  <c:v>2.5693899999999998</c:v>
                </c:pt>
                <c:pt idx="122">
                  <c:v>2.567977</c:v>
                </c:pt>
                <c:pt idx="123">
                  <c:v>2.5638619999999999</c:v>
                </c:pt>
                <c:pt idx="124">
                  <c:v>2.563463</c:v>
                </c:pt>
                <c:pt idx="125">
                  <c:v>2.5182060000000002</c:v>
                </c:pt>
                <c:pt idx="126">
                  <c:v>2.520286</c:v>
                </c:pt>
                <c:pt idx="127">
                  <c:v>2.517903</c:v>
                </c:pt>
                <c:pt idx="128">
                  <c:v>2.5133990000000002</c:v>
                </c:pt>
                <c:pt idx="129">
                  <c:v>2.5156830000000001</c:v>
                </c:pt>
                <c:pt idx="130">
                  <c:v>2.5120010000000002</c:v>
                </c:pt>
                <c:pt idx="131">
                  <c:v>2.5069499999999998</c:v>
                </c:pt>
                <c:pt idx="132">
                  <c:v>2.5009920000000001</c:v>
                </c:pt>
                <c:pt idx="133">
                  <c:v>2.4952540000000001</c:v>
                </c:pt>
                <c:pt idx="134">
                  <c:v>2.4889519999999998</c:v>
                </c:pt>
                <c:pt idx="135">
                  <c:v>2.4863300000000002</c:v>
                </c:pt>
                <c:pt idx="136">
                  <c:v>2.4777849999999999</c:v>
                </c:pt>
                <c:pt idx="137">
                  <c:v>2.4735200000000002</c:v>
                </c:pt>
                <c:pt idx="138">
                  <c:v>2.4697550000000001</c:v>
                </c:pt>
                <c:pt idx="139">
                  <c:v>2.4701610000000001</c:v>
                </c:pt>
                <c:pt idx="140">
                  <c:v>2.4676339999999999</c:v>
                </c:pt>
                <c:pt idx="141">
                  <c:v>2.4626429999999999</c:v>
                </c:pt>
                <c:pt idx="142">
                  <c:v>2.4631319999999999</c:v>
                </c:pt>
                <c:pt idx="143">
                  <c:v>2.4622380000000001</c:v>
                </c:pt>
                <c:pt idx="144">
                  <c:v>2.4559319999999998</c:v>
                </c:pt>
                <c:pt idx="145">
                  <c:v>2.4576060000000002</c:v>
                </c:pt>
                <c:pt idx="146">
                  <c:v>2.4512269999999998</c:v>
                </c:pt>
                <c:pt idx="147">
                  <c:v>2.4487939999999999</c:v>
                </c:pt>
                <c:pt idx="148">
                  <c:v>2.4459399999999998</c:v>
                </c:pt>
                <c:pt idx="149">
                  <c:v>2.4435880000000001</c:v>
                </c:pt>
                <c:pt idx="150">
                  <c:v>2.440753</c:v>
                </c:pt>
                <c:pt idx="151">
                  <c:v>2.440032</c:v>
                </c:pt>
                <c:pt idx="152">
                  <c:v>2.4414220000000002</c:v>
                </c:pt>
                <c:pt idx="153">
                  <c:v>2.4349020000000001</c:v>
                </c:pt>
                <c:pt idx="154">
                  <c:v>2.4341529999999998</c:v>
                </c:pt>
                <c:pt idx="155">
                  <c:v>2.4232390000000001</c:v>
                </c:pt>
                <c:pt idx="156">
                  <c:v>2.4323000000000001</c:v>
                </c:pt>
                <c:pt idx="157">
                  <c:v>2.4247709999999998</c:v>
                </c:pt>
                <c:pt idx="158">
                  <c:v>2.4233169999999999</c:v>
                </c:pt>
                <c:pt idx="159">
                  <c:v>2.4207380000000001</c:v>
                </c:pt>
                <c:pt idx="160">
                  <c:v>2.4224619999999999</c:v>
                </c:pt>
                <c:pt idx="161">
                  <c:v>2.4198179999999998</c:v>
                </c:pt>
                <c:pt idx="162">
                  <c:v>2.4207299999999998</c:v>
                </c:pt>
                <c:pt idx="163">
                  <c:v>2.420493</c:v>
                </c:pt>
                <c:pt idx="164">
                  <c:v>2.4193370000000001</c:v>
                </c:pt>
                <c:pt idx="165">
                  <c:v>2.419559</c:v>
                </c:pt>
                <c:pt idx="166">
                  <c:v>2.4130120000000002</c:v>
                </c:pt>
                <c:pt idx="167">
                  <c:v>2.4129649999999998</c:v>
                </c:pt>
                <c:pt idx="168">
                  <c:v>2.4122710000000001</c:v>
                </c:pt>
                <c:pt idx="169">
                  <c:v>2.4155660000000001</c:v>
                </c:pt>
                <c:pt idx="170">
                  <c:v>2.4110819999999999</c:v>
                </c:pt>
                <c:pt idx="171">
                  <c:v>2.4099750000000002</c:v>
                </c:pt>
                <c:pt idx="172">
                  <c:v>2.4100359999999998</c:v>
                </c:pt>
                <c:pt idx="173">
                  <c:v>2.4101210000000002</c:v>
                </c:pt>
                <c:pt idx="174">
                  <c:v>2.411267</c:v>
                </c:pt>
                <c:pt idx="175">
                  <c:v>2.4132549999999999</c:v>
                </c:pt>
                <c:pt idx="176">
                  <c:v>2.4128470000000002</c:v>
                </c:pt>
                <c:pt idx="177">
                  <c:v>2.4172340000000001</c:v>
                </c:pt>
                <c:pt idx="178">
                  <c:v>2.4167290000000001</c:v>
                </c:pt>
                <c:pt idx="179">
                  <c:v>2.4165169999999998</c:v>
                </c:pt>
                <c:pt idx="180">
                  <c:v>2.4169969999999998</c:v>
                </c:pt>
                <c:pt idx="181">
                  <c:v>2.4142990000000002</c:v>
                </c:pt>
                <c:pt idx="182">
                  <c:v>2.416328</c:v>
                </c:pt>
                <c:pt idx="183">
                  <c:v>2.415022</c:v>
                </c:pt>
                <c:pt idx="184">
                  <c:v>2.4166460000000001</c:v>
                </c:pt>
                <c:pt idx="185">
                  <c:v>2.4178459999999999</c:v>
                </c:pt>
                <c:pt idx="186">
                  <c:v>2.4152770000000001</c:v>
                </c:pt>
                <c:pt idx="187">
                  <c:v>2.4172790000000002</c:v>
                </c:pt>
                <c:pt idx="188">
                  <c:v>2.4141170000000001</c:v>
                </c:pt>
                <c:pt idx="189">
                  <c:v>2.4138739999999999</c:v>
                </c:pt>
                <c:pt idx="190">
                  <c:v>2.4143279999999998</c:v>
                </c:pt>
                <c:pt idx="191">
                  <c:v>2.4190420000000001</c:v>
                </c:pt>
                <c:pt idx="192">
                  <c:v>2.4160870000000001</c:v>
                </c:pt>
                <c:pt idx="193">
                  <c:v>2.4211399999999998</c:v>
                </c:pt>
                <c:pt idx="194">
                  <c:v>2.4205580000000002</c:v>
                </c:pt>
                <c:pt idx="195">
                  <c:v>2.4218639999999998</c:v>
                </c:pt>
                <c:pt idx="196">
                  <c:v>2.421138</c:v>
                </c:pt>
                <c:pt idx="197">
                  <c:v>2.405287</c:v>
                </c:pt>
                <c:pt idx="198">
                  <c:v>2.4077769999999998</c:v>
                </c:pt>
                <c:pt idx="199">
                  <c:v>2.4064130000000001</c:v>
                </c:pt>
                <c:pt idx="200">
                  <c:v>2.4091629999999999</c:v>
                </c:pt>
                <c:pt idx="201">
                  <c:v>2.4089469999999999</c:v>
                </c:pt>
                <c:pt idx="202">
                  <c:v>2.4076620000000002</c:v>
                </c:pt>
                <c:pt idx="203">
                  <c:v>2.4059710000000001</c:v>
                </c:pt>
                <c:pt idx="204">
                  <c:v>2.4089900000000002</c:v>
                </c:pt>
                <c:pt idx="205">
                  <c:v>2.4121190000000001</c:v>
                </c:pt>
                <c:pt idx="206">
                  <c:v>2.4115530000000001</c:v>
                </c:pt>
                <c:pt idx="207">
                  <c:v>2.4125999999999999</c:v>
                </c:pt>
                <c:pt idx="208">
                  <c:v>2.4124379999999999</c:v>
                </c:pt>
                <c:pt idx="209">
                  <c:v>2.4139140000000001</c:v>
                </c:pt>
                <c:pt idx="210">
                  <c:v>2.4121679999999999</c:v>
                </c:pt>
                <c:pt idx="211">
                  <c:v>2.4021599999999999</c:v>
                </c:pt>
                <c:pt idx="212">
                  <c:v>2.4055409999999999</c:v>
                </c:pt>
                <c:pt idx="213">
                  <c:v>2.405421</c:v>
                </c:pt>
                <c:pt idx="214">
                  <c:v>2.4092829999999998</c:v>
                </c:pt>
                <c:pt idx="215">
                  <c:v>2.4094129999999998</c:v>
                </c:pt>
                <c:pt idx="216">
                  <c:v>2.4043760000000001</c:v>
                </c:pt>
                <c:pt idx="217">
                  <c:v>2.408223</c:v>
                </c:pt>
                <c:pt idx="218">
                  <c:v>2.408423</c:v>
                </c:pt>
                <c:pt idx="219">
                  <c:v>2.4108390000000002</c:v>
                </c:pt>
                <c:pt idx="220">
                  <c:v>2.4128759999999998</c:v>
                </c:pt>
                <c:pt idx="221">
                  <c:v>2.411197</c:v>
                </c:pt>
                <c:pt idx="222">
                  <c:v>2.4147219999999998</c:v>
                </c:pt>
                <c:pt idx="223">
                  <c:v>2.4178380000000002</c:v>
                </c:pt>
                <c:pt idx="224">
                  <c:v>2.4169119999999999</c:v>
                </c:pt>
                <c:pt idx="225">
                  <c:v>2.4154490000000002</c:v>
                </c:pt>
                <c:pt idx="226">
                  <c:v>2.420477</c:v>
                </c:pt>
                <c:pt idx="227">
                  <c:v>2.417338</c:v>
                </c:pt>
                <c:pt idx="228">
                  <c:v>2.4185789999999998</c:v>
                </c:pt>
                <c:pt idx="229">
                  <c:v>2.4172950000000002</c:v>
                </c:pt>
                <c:pt idx="230">
                  <c:v>2.4185569999999998</c:v>
                </c:pt>
                <c:pt idx="231">
                  <c:v>2.4211649999999998</c:v>
                </c:pt>
                <c:pt idx="232">
                  <c:v>2.4207329999999998</c:v>
                </c:pt>
                <c:pt idx="233">
                  <c:v>2.4220290000000002</c:v>
                </c:pt>
                <c:pt idx="234">
                  <c:v>2.4243939999999999</c:v>
                </c:pt>
                <c:pt idx="235">
                  <c:v>2.4251179999999999</c:v>
                </c:pt>
                <c:pt idx="236">
                  <c:v>2.4252050000000001</c:v>
                </c:pt>
                <c:pt idx="237">
                  <c:v>2.423527</c:v>
                </c:pt>
                <c:pt idx="238">
                  <c:v>2.426434</c:v>
                </c:pt>
                <c:pt idx="239">
                  <c:v>2.4256799999999998</c:v>
                </c:pt>
                <c:pt idx="240">
                  <c:v>2.4274619999999998</c:v>
                </c:pt>
                <c:pt idx="241">
                  <c:v>2.4263569999999999</c:v>
                </c:pt>
                <c:pt idx="242">
                  <c:v>2.4256739999999999</c:v>
                </c:pt>
                <c:pt idx="243">
                  <c:v>2.4243220000000001</c:v>
                </c:pt>
                <c:pt idx="244">
                  <c:v>2.423975</c:v>
                </c:pt>
                <c:pt idx="245">
                  <c:v>2.4241670000000002</c:v>
                </c:pt>
                <c:pt idx="246">
                  <c:v>2.4233120000000001</c:v>
                </c:pt>
                <c:pt idx="247">
                  <c:v>2.422355</c:v>
                </c:pt>
                <c:pt idx="248">
                  <c:v>2.4263889999999999</c:v>
                </c:pt>
                <c:pt idx="249">
                  <c:v>2.4272070000000001</c:v>
                </c:pt>
                <c:pt idx="250">
                  <c:v>2.4266109999999999</c:v>
                </c:pt>
                <c:pt idx="251">
                  <c:v>2.4272809999999998</c:v>
                </c:pt>
                <c:pt idx="252">
                  <c:v>2.4265599999999998</c:v>
                </c:pt>
                <c:pt idx="253">
                  <c:v>2.4282159999999999</c:v>
                </c:pt>
                <c:pt idx="254">
                  <c:v>2.4276879999999998</c:v>
                </c:pt>
                <c:pt idx="255">
                  <c:v>2.429243</c:v>
                </c:pt>
                <c:pt idx="256">
                  <c:v>2.4291149999999999</c:v>
                </c:pt>
                <c:pt idx="257">
                  <c:v>2.4287860000000001</c:v>
                </c:pt>
                <c:pt idx="258">
                  <c:v>2.4312809999999998</c:v>
                </c:pt>
                <c:pt idx="259">
                  <c:v>2.4325779999999999</c:v>
                </c:pt>
                <c:pt idx="260">
                  <c:v>2.4283779999999999</c:v>
                </c:pt>
                <c:pt idx="261">
                  <c:v>2.4258280000000001</c:v>
                </c:pt>
                <c:pt idx="262">
                  <c:v>2.428283</c:v>
                </c:pt>
                <c:pt idx="263">
                  <c:v>2.425081</c:v>
                </c:pt>
                <c:pt idx="264">
                  <c:v>2.427308</c:v>
                </c:pt>
                <c:pt idx="265">
                  <c:v>2.430466</c:v>
                </c:pt>
                <c:pt idx="266">
                  <c:v>2.433233</c:v>
                </c:pt>
                <c:pt idx="267">
                  <c:v>2.4347539999999999</c:v>
                </c:pt>
                <c:pt idx="268">
                  <c:v>2.433446</c:v>
                </c:pt>
                <c:pt idx="269">
                  <c:v>2.4330889999999998</c:v>
                </c:pt>
                <c:pt idx="270">
                  <c:v>2.4355709999999999</c:v>
                </c:pt>
                <c:pt idx="271">
                  <c:v>2.4383379999999999</c:v>
                </c:pt>
                <c:pt idx="272">
                  <c:v>2.4357190000000002</c:v>
                </c:pt>
                <c:pt idx="273">
                  <c:v>2.4365070000000002</c:v>
                </c:pt>
                <c:pt idx="274">
                  <c:v>2.4355549999999999</c:v>
                </c:pt>
                <c:pt idx="275">
                  <c:v>2.4365920000000001</c:v>
                </c:pt>
                <c:pt idx="276">
                  <c:v>2.441916</c:v>
                </c:pt>
                <c:pt idx="277">
                  <c:v>2.4390209999999999</c:v>
                </c:pt>
                <c:pt idx="278">
                  <c:v>2.4390839999999998</c:v>
                </c:pt>
                <c:pt idx="279">
                  <c:v>2.4398080000000002</c:v>
                </c:pt>
                <c:pt idx="280">
                  <c:v>2.4423509999999999</c:v>
                </c:pt>
                <c:pt idx="281">
                  <c:v>2.4429159999999999</c:v>
                </c:pt>
                <c:pt idx="282">
                  <c:v>2.4418959999999998</c:v>
                </c:pt>
                <c:pt idx="283">
                  <c:v>2.4455550000000001</c:v>
                </c:pt>
                <c:pt idx="284">
                  <c:v>2.448868</c:v>
                </c:pt>
                <c:pt idx="285">
                  <c:v>2.4475229999999999</c:v>
                </c:pt>
                <c:pt idx="286">
                  <c:v>2.4524330000000001</c:v>
                </c:pt>
                <c:pt idx="287">
                  <c:v>2.4546670000000002</c:v>
                </c:pt>
                <c:pt idx="288">
                  <c:v>2.451889</c:v>
                </c:pt>
                <c:pt idx="289">
                  <c:v>2.4512659999999999</c:v>
                </c:pt>
                <c:pt idx="290">
                  <c:v>2.4512969999999998</c:v>
                </c:pt>
                <c:pt idx="291">
                  <c:v>2.451031</c:v>
                </c:pt>
                <c:pt idx="292">
                  <c:v>2.4564789999999999</c:v>
                </c:pt>
                <c:pt idx="293">
                  <c:v>2.4549979999999998</c:v>
                </c:pt>
                <c:pt idx="294">
                  <c:v>2.4539740000000001</c:v>
                </c:pt>
                <c:pt idx="295">
                  <c:v>2.4562330000000001</c:v>
                </c:pt>
                <c:pt idx="296">
                  <c:v>2.4640049999999998</c:v>
                </c:pt>
                <c:pt idx="297">
                  <c:v>2.4628749999999999</c:v>
                </c:pt>
                <c:pt idx="298">
                  <c:v>2.462793</c:v>
                </c:pt>
                <c:pt idx="299">
                  <c:v>2.460915</c:v>
                </c:pt>
                <c:pt idx="300">
                  <c:v>2.4596990000000001</c:v>
                </c:pt>
                <c:pt idx="301">
                  <c:v>2.4574259999999999</c:v>
                </c:pt>
                <c:pt idx="302">
                  <c:v>2.458742</c:v>
                </c:pt>
                <c:pt idx="303">
                  <c:v>2.4591120000000002</c:v>
                </c:pt>
                <c:pt idx="304">
                  <c:v>2.4596490000000002</c:v>
                </c:pt>
                <c:pt idx="305">
                  <c:v>2.4611710000000002</c:v>
                </c:pt>
                <c:pt idx="306">
                  <c:v>2.4654479999999999</c:v>
                </c:pt>
                <c:pt idx="307">
                  <c:v>2.4626269999999999</c:v>
                </c:pt>
                <c:pt idx="308">
                  <c:v>2.4590700000000001</c:v>
                </c:pt>
                <c:pt idx="309">
                  <c:v>2.4475440000000002</c:v>
                </c:pt>
                <c:pt idx="310">
                  <c:v>2.4365130000000002</c:v>
                </c:pt>
                <c:pt idx="311">
                  <c:v>2.4353210000000001</c:v>
                </c:pt>
                <c:pt idx="312">
                  <c:v>2.434402</c:v>
                </c:pt>
                <c:pt idx="313">
                  <c:v>2.4287960000000002</c:v>
                </c:pt>
                <c:pt idx="314">
                  <c:v>2.4271159999999998</c:v>
                </c:pt>
                <c:pt idx="315">
                  <c:v>2.4250790000000002</c:v>
                </c:pt>
                <c:pt idx="316">
                  <c:v>2.422574</c:v>
                </c:pt>
                <c:pt idx="317">
                  <c:v>2.4212250000000002</c:v>
                </c:pt>
                <c:pt idx="318">
                  <c:v>2.4191129999999998</c:v>
                </c:pt>
                <c:pt idx="319">
                  <c:v>2.420058</c:v>
                </c:pt>
                <c:pt idx="320">
                  <c:v>2.4175960000000001</c:v>
                </c:pt>
                <c:pt idx="321">
                  <c:v>2.415063</c:v>
                </c:pt>
                <c:pt idx="322">
                  <c:v>2.4254359999999999</c:v>
                </c:pt>
                <c:pt idx="323">
                  <c:v>2.4242880000000002</c:v>
                </c:pt>
                <c:pt idx="324">
                  <c:v>2.4252929999999999</c:v>
                </c:pt>
                <c:pt idx="325">
                  <c:v>2.4220079999999999</c:v>
                </c:pt>
                <c:pt idx="326">
                  <c:v>2.4178609999999998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DB5-41EE-96CE-386AC7B9F410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VCCAUX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xVal>
            <c:numRef>
              <c:f>Sheet1!$B$2:$B$328</c:f>
              <c:numCache>
                <c:formatCode>0.000</c:formatCode>
                <c:ptCount val="327"/>
                <c:pt idx="0">
                  <c:v>16.990000009536743</c:v>
                </c:pt>
                <c:pt idx="1">
                  <c:v>17.070000171661377</c:v>
                </c:pt>
                <c:pt idx="2">
                  <c:v>17.130000114440918</c:v>
                </c:pt>
                <c:pt idx="3">
                  <c:v>17.190000057220459</c:v>
                </c:pt>
                <c:pt idx="4">
                  <c:v>17.25</c:v>
                </c:pt>
                <c:pt idx="5">
                  <c:v>17.350000143051147</c:v>
                </c:pt>
                <c:pt idx="6">
                  <c:v>17.410000085830688</c:v>
                </c:pt>
                <c:pt idx="7">
                  <c:v>17.470000028610229</c:v>
                </c:pt>
                <c:pt idx="8">
                  <c:v>17.539999961853027</c:v>
                </c:pt>
                <c:pt idx="9">
                  <c:v>17.610000133514404</c:v>
                </c:pt>
                <c:pt idx="10">
                  <c:v>17.690000057220459</c:v>
                </c:pt>
                <c:pt idx="11">
                  <c:v>17.769999980926514</c:v>
                </c:pt>
                <c:pt idx="12">
                  <c:v>17.830000162124634</c:v>
                </c:pt>
                <c:pt idx="13">
                  <c:v>17.890000104904175</c:v>
                </c:pt>
                <c:pt idx="14">
                  <c:v>17.960000038146973</c:v>
                </c:pt>
                <c:pt idx="15">
                  <c:v>18.049999952316284</c:v>
                </c:pt>
                <c:pt idx="16">
                  <c:v>18.110000133514404</c:v>
                </c:pt>
                <c:pt idx="17">
                  <c:v>18.170000076293945</c:v>
                </c:pt>
                <c:pt idx="18">
                  <c:v>18.240000009536743</c:v>
                </c:pt>
                <c:pt idx="19">
                  <c:v>18.299999952316284</c:v>
                </c:pt>
                <c:pt idx="20">
                  <c:v>18.390000104904175</c:v>
                </c:pt>
                <c:pt idx="21">
                  <c:v>18.460000038146973</c:v>
                </c:pt>
                <c:pt idx="22">
                  <c:v>18.519999980926514</c:v>
                </c:pt>
                <c:pt idx="23">
                  <c:v>18.580000162124634</c:v>
                </c:pt>
                <c:pt idx="24">
                  <c:v>18.640000104904175</c:v>
                </c:pt>
                <c:pt idx="25">
                  <c:v>18.740000009536743</c:v>
                </c:pt>
                <c:pt idx="26">
                  <c:v>18.799999952316284</c:v>
                </c:pt>
                <c:pt idx="27">
                  <c:v>18.860000133514404</c:v>
                </c:pt>
                <c:pt idx="28">
                  <c:v>18.920000076293945</c:v>
                </c:pt>
                <c:pt idx="29">
                  <c:v>19</c:v>
                </c:pt>
                <c:pt idx="30">
                  <c:v>19.090000152587891</c:v>
                </c:pt>
                <c:pt idx="31">
                  <c:v>19.170000076293945</c:v>
                </c:pt>
                <c:pt idx="32">
                  <c:v>19.240000009536743</c:v>
                </c:pt>
                <c:pt idx="33">
                  <c:v>19.299999952316284</c:v>
                </c:pt>
                <c:pt idx="34">
                  <c:v>19.360000133514404</c:v>
                </c:pt>
                <c:pt idx="35">
                  <c:v>19.420000076293945</c:v>
                </c:pt>
                <c:pt idx="36">
                  <c:v>19.519999980926514</c:v>
                </c:pt>
                <c:pt idx="37">
                  <c:v>19.580000162124634</c:v>
                </c:pt>
                <c:pt idx="38">
                  <c:v>19.640000104904175</c:v>
                </c:pt>
                <c:pt idx="39">
                  <c:v>19.700000047683716</c:v>
                </c:pt>
                <c:pt idx="40">
                  <c:v>19.769999980926514</c:v>
                </c:pt>
                <c:pt idx="41">
                  <c:v>19.860000133514404</c:v>
                </c:pt>
                <c:pt idx="42">
                  <c:v>19.920000076293945</c:v>
                </c:pt>
                <c:pt idx="43">
                  <c:v>19.980000019073486</c:v>
                </c:pt>
                <c:pt idx="44">
                  <c:v>20.059999942779541</c:v>
                </c:pt>
                <c:pt idx="45">
                  <c:v>20.120000123977661</c:v>
                </c:pt>
                <c:pt idx="46">
                  <c:v>20.200000047683716</c:v>
                </c:pt>
                <c:pt idx="47">
                  <c:v>20.269999980926514</c:v>
                </c:pt>
                <c:pt idx="48">
                  <c:v>20.330000162124634</c:v>
                </c:pt>
                <c:pt idx="49">
                  <c:v>20.390000104904175</c:v>
                </c:pt>
                <c:pt idx="50">
                  <c:v>20.450000047683716</c:v>
                </c:pt>
                <c:pt idx="51">
                  <c:v>20.549999952316284</c:v>
                </c:pt>
                <c:pt idx="52">
                  <c:v>20.610000133514404</c:v>
                </c:pt>
                <c:pt idx="53">
                  <c:v>20.690000057220459</c:v>
                </c:pt>
                <c:pt idx="54">
                  <c:v>20.75</c:v>
                </c:pt>
                <c:pt idx="55">
                  <c:v>20.809999942779541</c:v>
                </c:pt>
                <c:pt idx="56">
                  <c:v>20.890000104904175</c:v>
                </c:pt>
                <c:pt idx="57">
                  <c:v>20.970000028610229</c:v>
                </c:pt>
                <c:pt idx="58">
                  <c:v>21.029999971389771</c:v>
                </c:pt>
                <c:pt idx="59">
                  <c:v>21.110000133514404</c:v>
                </c:pt>
                <c:pt idx="60">
                  <c:v>21.170000076293945</c:v>
                </c:pt>
                <c:pt idx="61">
                  <c:v>21.259999990463257</c:v>
                </c:pt>
                <c:pt idx="62">
                  <c:v>21.360000133514404</c:v>
                </c:pt>
                <c:pt idx="63">
                  <c:v>21.420000076293945</c:v>
                </c:pt>
                <c:pt idx="64">
                  <c:v>21.480000019073486</c:v>
                </c:pt>
                <c:pt idx="65">
                  <c:v>21.539999961853027</c:v>
                </c:pt>
                <c:pt idx="66">
                  <c:v>21.610000133514404</c:v>
                </c:pt>
                <c:pt idx="67">
                  <c:v>21.700000047683716</c:v>
                </c:pt>
                <c:pt idx="68">
                  <c:v>21.759999990463257</c:v>
                </c:pt>
                <c:pt idx="69">
                  <c:v>21.820000171661377</c:v>
                </c:pt>
                <c:pt idx="70">
                  <c:v>21.890000104904175</c:v>
                </c:pt>
                <c:pt idx="71">
                  <c:v>21.970000028610229</c:v>
                </c:pt>
                <c:pt idx="72">
                  <c:v>22.039999961853027</c:v>
                </c:pt>
                <c:pt idx="73">
                  <c:v>22.100000143051147</c:v>
                </c:pt>
                <c:pt idx="74">
                  <c:v>22.180000066757202</c:v>
                </c:pt>
                <c:pt idx="75">
                  <c:v>22.25</c:v>
                </c:pt>
                <c:pt idx="76">
                  <c:v>22.309999942779541</c:v>
                </c:pt>
                <c:pt idx="77">
                  <c:v>22.390000104904175</c:v>
                </c:pt>
                <c:pt idx="78">
                  <c:v>22.460000038146973</c:v>
                </c:pt>
                <c:pt idx="79">
                  <c:v>22.529999971389771</c:v>
                </c:pt>
                <c:pt idx="80">
                  <c:v>22.590000152587891</c:v>
                </c:pt>
                <c:pt idx="81">
                  <c:v>22.650000095367432</c:v>
                </c:pt>
                <c:pt idx="82">
                  <c:v>22.730000019073486</c:v>
                </c:pt>
                <c:pt idx="83">
                  <c:v>22.789999961853027</c:v>
                </c:pt>
                <c:pt idx="84">
                  <c:v>22.850000143051147</c:v>
                </c:pt>
                <c:pt idx="85">
                  <c:v>22.920000076293945</c:v>
                </c:pt>
                <c:pt idx="86">
                  <c:v>22.980000019073486</c:v>
                </c:pt>
                <c:pt idx="87">
                  <c:v>23.090000152587891</c:v>
                </c:pt>
                <c:pt idx="88">
                  <c:v>23.150000095367432</c:v>
                </c:pt>
                <c:pt idx="89">
                  <c:v>23.210000038146973</c:v>
                </c:pt>
                <c:pt idx="90">
                  <c:v>23.279999971389771</c:v>
                </c:pt>
                <c:pt idx="91">
                  <c:v>23.340000152587891</c:v>
                </c:pt>
                <c:pt idx="92">
                  <c:v>23.480000019073486</c:v>
                </c:pt>
                <c:pt idx="93">
                  <c:v>23.539999961853027</c:v>
                </c:pt>
                <c:pt idx="94">
                  <c:v>23.600000143051147</c:v>
                </c:pt>
                <c:pt idx="95">
                  <c:v>23.660000085830688</c:v>
                </c:pt>
                <c:pt idx="96">
                  <c:v>23.730000019073486</c:v>
                </c:pt>
                <c:pt idx="97">
                  <c:v>23.809999942779541</c:v>
                </c:pt>
                <c:pt idx="98">
                  <c:v>23.880000114440918</c:v>
                </c:pt>
                <c:pt idx="99">
                  <c:v>23.950000047683716</c:v>
                </c:pt>
                <c:pt idx="100">
                  <c:v>24.009999990463257</c:v>
                </c:pt>
                <c:pt idx="101">
                  <c:v>24.070000171661377</c:v>
                </c:pt>
                <c:pt idx="102">
                  <c:v>24.150000095367432</c:v>
                </c:pt>
                <c:pt idx="103">
                  <c:v>24.210000038146973</c:v>
                </c:pt>
                <c:pt idx="104">
                  <c:v>24.289999961853027</c:v>
                </c:pt>
                <c:pt idx="105">
                  <c:v>24.350000143051147</c:v>
                </c:pt>
                <c:pt idx="106">
                  <c:v>24.410000085830688</c:v>
                </c:pt>
                <c:pt idx="107">
                  <c:v>24.509999990463257</c:v>
                </c:pt>
                <c:pt idx="108">
                  <c:v>24.570000171661377</c:v>
                </c:pt>
                <c:pt idx="109">
                  <c:v>24.630000114440918</c:v>
                </c:pt>
                <c:pt idx="110">
                  <c:v>24.700000047683716</c:v>
                </c:pt>
                <c:pt idx="111">
                  <c:v>24.759999990463257</c:v>
                </c:pt>
                <c:pt idx="112">
                  <c:v>24.850000143051147</c:v>
                </c:pt>
                <c:pt idx="113">
                  <c:v>24.910000085830688</c:v>
                </c:pt>
                <c:pt idx="114">
                  <c:v>24.990000009536743</c:v>
                </c:pt>
                <c:pt idx="115">
                  <c:v>25.049999952316284</c:v>
                </c:pt>
                <c:pt idx="116">
                  <c:v>25.120000123977661</c:v>
                </c:pt>
                <c:pt idx="117">
                  <c:v>25.190000057220459</c:v>
                </c:pt>
                <c:pt idx="118">
                  <c:v>25.259999990463257</c:v>
                </c:pt>
                <c:pt idx="119">
                  <c:v>25.320000171661377</c:v>
                </c:pt>
                <c:pt idx="120">
                  <c:v>25.400000095367432</c:v>
                </c:pt>
                <c:pt idx="121">
                  <c:v>25.460000038146973</c:v>
                </c:pt>
                <c:pt idx="122">
                  <c:v>25.539999961853027</c:v>
                </c:pt>
                <c:pt idx="123">
                  <c:v>25.630000114440918</c:v>
                </c:pt>
                <c:pt idx="124">
                  <c:v>25.710000038146973</c:v>
                </c:pt>
                <c:pt idx="125">
                  <c:v>25.769999980926514</c:v>
                </c:pt>
                <c:pt idx="126">
                  <c:v>25.830000162124634</c:v>
                </c:pt>
                <c:pt idx="127">
                  <c:v>25.930000066757202</c:v>
                </c:pt>
                <c:pt idx="128">
                  <c:v>25.990000009536743</c:v>
                </c:pt>
                <c:pt idx="129">
                  <c:v>26.049999952316284</c:v>
                </c:pt>
                <c:pt idx="130">
                  <c:v>26.110000133514404</c:v>
                </c:pt>
                <c:pt idx="131">
                  <c:v>26.180000066757202</c:v>
                </c:pt>
                <c:pt idx="132">
                  <c:v>26.269999980926514</c:v>
                </c:pt>
                <c:pt idx="133">
                  <c:v>26.330000162124634</c:v>
                </c:pt>
                <c:pt idx="134">
                  <c:v>26.410000085830688</c:v>
                </c:pt>
                <c:pt idx="135">
                  <c:v>26.470000028610229</c:v>
                </c:pt>
                <c:pt idx="136">
                  <c:v>26.539999961853027</c:v>
                </c:pt>
                <c:pt idx="137">
                  <c:v>26.630000114440918</c:v>
                </c:pt>
                <c:pt idx="138">
                  <c:v>26.680000066757202</c:v>
                </c:pt>
                <c:pt idx="139">
                  <c:v>26.75</c:v>
                </c:pt>
                <c:pt idx="140">
                  <c:v>26.820000171661377</c:v>
                </c:pt>
                <c:pt idx="141">
                  <c:v>26.880000114440918</c:v>
                </c:pt>
                <c:pt idx="142">
                  <c:v>26.970000028610229</c:v>
                </c:pt>
                <c:pt idx="143">
                  <c:v>27.039999961853027</c:v>
                </c:pt>
                <c:pt idx="144">
                  <c:v>27.100000143051147</c:v>
                </c:pt>
                <c:pt idx="145">
                  <c:v>27.160000085830688</c:v>
                </c:pt>
                <c:pt idx="146">
                  <c:v>27.220000028610229</c:v>
                </c:pt>
                <c:pt idx="147">
                  <c:v>27.320000171661377</c:v>
                </c:pt>
                <c:pt idx="148">
                  <c:v>27.380000114440918</c:v>
                </c:pt>
                <c:pt idx="149">
                  <c:v>27.440000057220459</c:v>
                </c:pt>
                <c:pt idx="150">
                  <c:v>27.519999980926514</c:v>
                </c:pt>
                <c:pt idx="151">
                  <c:v>27.580000162124634</c:v>
                </c:pt>
                <c:pt idx="152">
                  <c:v>27.660000085830688</c:v>
                </c:pt>
                <c:pt idx="153">
                  <c:v>27.720000028610229</c:v>
                </c:pt>
                <c:pt idx="154">
                  <c:v>27.830000162124634</c:v>
                </c:pt>
                <c:pt idx="155">
                  <c:v>27.890000104904175</c:v>
                </c:pt>
                <c:pt idx="156">
                  <c:v>27.960000038146973</c:v>
                </c:pt>
                <c:pt idx="157">
                  <c:v>28.029999971389771</c:v>
                </c:pt>
                <c:pt idx="158">
                  <c:v>28.100000143051147</c:v>
                </c:pt>
                <c:pt idx="159">
                  <c:v>28.160000085830688</c:v>
                </c:pt>
                <c:pt idx="160">
                  <c:v>28.220000028610229</c:v>
                </c:pt>
                <c:pt idx="161">
                  <c:v>28.279999971389771</c:v>
                </c:pt>
                <c:pt idx="162">
                  <c:v>28.380000114440918</c:v>
                </c:pt>
                <c:pt idx="163">
                  <c:v>28.440000057220459</c:v>
                </c:pt>
                <c:pt idx="164">
                  <c:v>28.5</c:v>
                </c:pt>
                <c:pt idx="165">
                  <c:v>28.559999942779541</c:v>
                </c:pt>
                <c:pt idx="166">
                  <c:v>28.640000104904175</c:v>
                </c:pt>
                <c:pt idx="167">
                  <c:v>28.720000028610229</c:v>
                </c:pt>
                <c:pt idx="168">
                  <c:v>28.779999971389771</c:v>
                </c:pt>
                <c:pt idx="169">
                  <c:v>28.840000152587891</c:v>
                </c:pt>
                <c:pt idx="170">
                  <c:v>28.910000085830688</c:v>
                </c:pt>
                <c:pt idx="171">
                  <c:v>28.990000009536743</c:v>
                </c:pt>
                <c:pt idx="172">
                  <c:v>29.059999942779541</c:v>
                </c:pt>
                <c:pt idx="173">
                  <c:v>29.140000104904175</c:v>
                </c:pt>
                <c:pt idx="174">
                  <c:v>29.200000047683716</c:v>
                </c:pt>
                <c:pt idx="175">
                  <c:v>29.269999980926514</c:v>
                </c:pt>
                <c:pt idx="176">
                  <c:v>29.330000162124634</c:v>
                </c:pt>
                <c:pt idx="177">
                  <c:v>29.410000085830688</c:v>
                </c:pt>
                <c:pt idx="178">
                  <c:v>29.480000019073486</c:v>
                </c:pt>
                <c:pt idx="179">
                  <c:v>29.549999952316284</c:v>
                </c:pt>
                <c:pt idx="180">
                  <c:v>29.610000133514404</c:v>
                </c:pt>
                <c:pt idx="181">
                  <c:v>29.670000076293945</c:v>
                </c:pt>
                <c:pt idx="182">
                  <c:v>29.769999980926514</c:v>
                </c:pt>
                <c:pt idx="183">
                  <c:v>29.830000162124634</c:v>
                </c:pt>
                <c:pt idx="184">
                  <c:v>29.890000104904175</c:v>
                </c:pt>
                <c:pt idx="185">
                  <c:v>29.950000047683716</c:v>
                </c:pt>
                <c:pt idx="186">
                  <c:v>30.059999942779541</c:v>
                </c:pt>
                <c:pt idx="187">
                  <c:v>30.140000104904175</c:v>
                </c:pt>
                <c:pt idx="188">
                  <c:v>30.220000028610229</c:v>
                </c:pt>
                <c:pt idx="189">
                  <c:v>30.279999971389771</c:v>
                </c:pt>
                <c:pt idx="190">
                  <c:v>30.340000152587891</c:v>
                </c:pt>
                <c:pt idx="191">
                  <c:v>30.420000076293945</c:v>
                </c:pt>
                <c:pt idx="192">
                  <c:v>30.480000019073486</c:v>
                </c:pt>
                <c:pt idx="193">
                  <c:v>30.559999942779541</c:v>
                </c:pt>
                <c:pt idx="194">
                  <c:v>30.620000123977661</c:v>
                </c:pt>
                <c:pt idx="195">
                  <c:v>30.680000066757202</c:v>
                </c:pt>
                <c:pt idx="196">
                  <c:v>30.759999990463257</c:v>
                </c:pt>
                <c:pt idx="197">
                  <c:v>30.830000162124634</c:v>
                </c:pt>
                <c:pt idx="198">
                  <c:v>30.920000076293945</c:v>
                </c:pt>
                <c:pt idx="199">
                  <c:v>30.980000019073486</c:v>
                </c:pt>
                <c:pt idx="200">
                  <c:v>31.039999961853027</c:v>
                </c:pt>
                <c:pt idx="201">
                  <c:v>31.120000123977661</c:v>
                </c:pt>
                <c:pt idx="202">
                  <c:v>31.180000066757202</c:v>
                </c:pt>
                <c:pt idx="203">
                  <c:v>31.259999990463257</c:v>
                </c:pt>
                <c:pt idx="204">
                  <c:v>31.320000171661377</c:v>
                </c:pt>
                <c:pt idx="205">
                  <c:v>31.390000104904175</c:v>
                </c:pt>
                <c:pt idx="206">
                  <c:v>31.450000047683716</c:v>
                </c:pt>
                <c:pt idx="207">
                  <c:v>31.509999990463257</c:v>
                </c:pt>
                <c:pt idx="208">
                  <c:v>31.610000133514404</c:v>
                </c:pt>
                <c:pt idx="209">
                  <c:v>31.670000076293945</c:v>
                </c:pt>
                <c:pt idx="210">
                  <c:v>31.730000019073486</c:v>
                </c:pt>
                <c:pt idx="211">
                  <c:v>31.789999961853027</c:v>
                </c:pt>
                <c:pt idx="212">
                  <c:v>31.850000143051147</c:v>
                </c:pt>
                <c:pt idx="213">
                  <c:v>31.950000047683716</c:v>
                </c:pt>
                <c:pt idx="214">
                  <c:v>32.009999990463257</c:v>
                </c:pt>
                <c:pt idx="215">
                  <c:v>32.070000171661377</c:v>
                </c:pt>
                <c:pt idx="216">
                  <c:v>32.170000076293945</c:v>
                </c:pt>
                <c:pt idx="217">
                  <c:v>32.25</c:v>
                </c:pt>
                <c:pt idx="218">
                  <c:v>32.320000171661377</c:v>
                </c:pt>
                <c:pt idx="219">
                  <c:v>32.390000104904175</c:v>
                </c:pt>
                <c:pt idx="220">
                  <c:v>32.450000047683716</c:v>
                </c:pt>
                <c:pt idx="221">
                  <c:v>32.509999990463257</c:v>
                </c:pt>
                <c:pt idx="222">
                  <c:v>32.570000171661377</c:v>
                </c:pt>
                <c:pt idx="223">
                  <c:v>32.680000066757202</c:v>
                </c:pt>
                <c:pt idx="224">
                  <c:v>32.75</c:v>
                </c:pt>
                <c:pt idx="225">
                  <c:v>32.809999942779541</c:v>
                </c:pt>
                <c:pt idx="226">
                  <c:v>32.870000123977661</c:v>
                </c:pt>
                <c:pt idx="227">
                  <c:v>32.950000047683716</c:v>
                </c:pt>
                <c:pt idx="228">
                  <c:v>33.029999971389771</c:v>
                </c:pt>
                <c:pt idx="229">
                  <c:v>33.090000152587891</c:v>
                </c:pt>
                <c:pt idx="230">
                  <c:v>33.150000095367432</c:v>
                </c:pt>
                <c:pt idx="231">
                  <c:v>33.210000038146973</c:v>
                </c:pt>
                <c:pt idx="232">
                  <c:v>33.279999971389771</c:v>
                </c:pt>
                <c:pt idx="233">
                  <c:v>33.370000123977661</c:v>
                </c:pt>
                <c:pt idx="234">
                  <c:v>33.430000066757202</c:v>
                </c:pt>
                <c:pt idx="235">
                  <c:v>33.490000009536743</c:v>
                </c:pt>
                <c:pt idx="236">
                  <c:v>33.559999942779541</c:v>
                </c:pt>
                <c:pt idx="237">
                  <c:v>33.630000114440918</c:v>
                </c:pt>
                <c:pt idx="238">
                  <c:v>33.730000019073486</c:v>
                </c:pt>
                <c:pt idx="239">
                  <c:v>33.789999961853027</c:v>
                </c:pt>
                <c:pt idx="240">
                  <c:v>33.850000143051147</c:v>
                </c:pt>
                <c:pt idx="241">
                  <c:v>33.910000085830688</c:v>
                </c:pt>
                <c:pt idx="242">
                  <c:v>33.980000019073486</c:v>
                </c:pt>
                <c:pt idx="243">
                  <c:v>34.070000171661377</c:v>
                </c:pt>
                <c:pt idx="244">
                  <c:v>34.130000114440918</c:v>
                </c:pt>
                <c:pt idx="245">
                  <c:v>34.200000047683716</c:v>
                </c:pt>
                <c:pt idx="246">
                  <c:v>34.269999980926514</c:v>
                </c:pt>
                <c:pt idx="247">
                  <c:v>34.370000123977661</c:v>
                </c:pt>
                <c:pt idx="248">
                  <c:v>34.430000066757202</c:v>
                </c:pt>
                <c:pt idx="249">
                  <c:v>34.509999990463257</c:v>
                </c:pt>
                <c:pt idx="250">
                  <c:v>34.570000171661377</c:v>
                </c:pt>
                <c:pt idx="251">
                  <c:v>34.650000095367432</c:v>
                </c:pt>
                <c:pt idx="252">
                  <c:v>34.710000038146973</c:v>
                </c:pt>
                <c:pt idx="253">
                  <c:v>34.769999980926514</c:v>
                </c:pt>
                <c:pt idx="254">
                  <c:v>34.870000123977661</c:v>
                </c:pt>
                <c:pt idx="255">
                  <c:v>34.930000066757202</c:v>
                </c:pt>
                <c:pt idx="256">
                  <c:v>34.990000009536743</c:v>
                </c:pt>
                <c:pt idx="257">
                  <c:v>35.049999952316284</c:v>
                </c:pt>
                <c:pt idx="258">
                  <c:v>35.130000114440918</c:v>
                </c:pt>
                <c:pt idx="259">
                  <c:v>35.210000038146973</c:v>
                </c:pt>
                <c:pt idx="260">
                  <c:v>35.269999980926514</c:v>
                </c:pt>
                <c:pt idx="261">
                  <c:v>35.330000162124634</c:v>
                </c:pt>
                <c:pt idx="262">
                  <c:v>35.410000085830688</c:v>
                </c:pt>
                <c:pt idx="263">
                  <c:v>35.480000019073486</c:v>
                </c:pt>
                <c:pt idx="264">
                  <c:v>35.549999952316284</c:v>
                </c:pt>
                <c:pt idx="265">
                  <c:v>35.610000133514404</c:v>
                </c:pt>
                <c:pt idx="266">
                  <c:v>35.680000066757202</c:v>
                </c:pt>
                <c:pt idx="267">
                  <c:v>35.740000009536743</c:v>
                </c:pt>
                <c:pt idx="268">
                  <c:v>35.820000171661377</c:v>
                </c:pt>
                <c:pt idx="269">
                  <c:v>35.900000095367432</c:v>
                </c:pt>
                <c:pt idx="270">
                  <c:v>35.970000028610229</c:v>
                </c:pt>
                <c:pt idx="271">
                  <c:v>36.039999961853027</c:v>
                </c:pt>
                <c:pt idx="272">
                  <c:v>36.100000143051147</c:v>
                </c:pt>
                <c:pt idx="273">
                  <c:v>36.160000085830688</c:v>
                </c:pt>
                <c:pt idx="274">
                  <c:v>36.240000009536743</c:v>
                </c:pt>
                <c:pt idx="275">
                  <c:v>36.320000171661377</c:v>
                </c:pt>
                <c:pt idx="276">
                  <c:v>36.380000114440918</c:v>
                </c:pt>
                <c:pt idx="277">
                  <c:v>36.440000057220459</c:v>
                </c:pt>
                <c:pt idx="278">
                  <c:v>36.539999961853027</c:v>
                </c:pt>
                <c:pt idx="279">
                  <c:v>36.610000133514404</c:v>
                </c:pt>
                <c:pt idx="280">
                  <c:v>36.680000066757202</c:v>
                </c:pt>
                <c:pt idx="281">
                  <c:v>36.75</c:v>
                </c:pt>
                <c:pt idx="282">
                  <c:v>36.820000171661377</c:v>
                </c:pt>
                <c:pt idx="283">
                  <c:v>36.880000114440918</c:v>
                </c:pt>
                <c:pt idx="284">
                  <c:v>36.960000038146973</c:v>
                </c:pt>
                <c:pt idx="285">
                  <c:v>37.039999961853027</c:v>
                </c:pt>
                <c:pt idx="286">
                  <c:v>37.100000143051147</c:v>
                </c:pt>
                <c:pt idx="287">
                  <c:v>37.160000085830688</c:v>
                </c:pt>
                <c:pt idx="288">
                  <c:v>37.220000028610229</c:v>
                </c:pt>
                <c:pt idx="289">
                  <c:v>37.299999952316284</c:v>
                </c:pt>
                <c:pt idx="290">
                  <c:v>37.380000114440918</c:v>
                </c:pt>
                <c:pt idx="291">
                  <c:v>37.440000057220459</c:v>
                </c:pt>
                <c:pt idx="292">
                  <c:v>37.5</c:v>
                </c:pt>
                <c:pt idx="293">
                  <c:v>37.559999942779541</c:v>
                </c:pt>
                <c:pt idx="294">
                  <c:v>37.660000085830688</c:v>
                </c:pt>
                <c:pt idx="295">
                  <c:v>37.720000028610229</c:v>
                </c:pt>
                <c:pt idx="296">
                  <c:v>37.779999971389771</c:v>
                </c:pt>
                <c:pt idx="297">
                  <c:v>37.850000143051147</c:v>
                </c:pt>
                <c:pt idx="298">
                  <c:v>37.910000085830688</c:v>
                </c:pt>
                <c:pt idx="299">
                  <c:v>38</c:v>
                </c:pt>
                <c:pt idx="300">
                  <c:v>38.059999942779541</c:v>
                </c:pt>
                <c:pt idx="301">
                  <c:v>38.130000114440918</c:v>
                </c:pt>
                <c:pt idx="302">
                  <c:v>38.190000057220459</c:v>
                </c:pt>
                <c:pt idx="303">
                  <c:v>38.269999980926514</c:v>
                </c:pt>
                <c:pt idx="304">
                  <c:v>38.340000152587891</c:v>
                </c:pt>
                <c:pt idx="305">
                  <c:v>38.410000085830688</c:v>
                </c:pt>
                <c:pt idx="306">
                  <c:v>38.490000009536743</c:v>
                </c:pt>
                <c:pt idx="307">
                  <c:v>38.549999952316284</c:v>
                </c:pt>
                <c:pt idx="308">
                  <c:v>38.640000104904175</c:v>
                </c:pt>
                <c:pt idx="309">
                  <c:v>38.700000047683716</c:v>
                </c:pt>
                <c:pt idx="310">
                  <c:v>38.779999971389771</c:v>
                </c:pt>
                <c:pt idx="311">
                  <c:v>38.840000152587891</c:v>
                </c:pt>
                <c:pt idx="312">
                  <c:v>38.910000085830688</c:v>
                </c:pt>
                <c:pt idx="313">
                  <c:v>38.990000009536743</c:v>
                </c:pt>
                <c:pt idx="314">
                  <c:v>39.049999952316284</c:v>
                </c:pt>
                <c:pt idx="315">
                  <c:v>39.120000123977661</c:v>
                </c:pt>
                <c:pt idx="316">
                  <c:v>39.190000057220459</c:v>
                </c:pt>
                <c:pt idx="317">
                  <c:v>39.269999980926514</c:v>
                </c:pt>
                <c:pt idx="318">
                  <c:v>39.330000162124634</c:v>
                </c:pt>
                <c:pt idx="319">
                  <c:v>39.390000104904175</c:v>
                </c:pt>
                <c:pt idx="320">
                  <c:v>39.470000028610229</c:v>
                </c:pt>
                <c:pt idx="321">
                  <c:v>39.549999952316284</c:v>
                </c:pt>
                <c:pt idx="322">
                  <c:v>39.610000133514404</c:v>
                </c:pt>
                <c:pt idx="323">
                  <c:v>39.670000076293945</c:v>
                </c:pt>
                <c:pt idx="324">
                  <c:v>39.730000019073486</c:v>
                </c:pt>
                <c:pt idx="325">
                  <c:v>39.830000162124634</c:v>
                </c:pt>
                <c:pt idx="326">
                  <c:v>39.890000104904175</c:v>
                </c:pt>
              </c:numCache>
            </c:numRef>
          </c:xVal>
          <c:yVal>
            <c:numRef>
              <c:f>Sheet1!$D$2:$D$328</c:f>
              <c:numCache>
                <c:formatCode>0.0000</c:formatCode>
                <c:ptCount val="327"/>
                <c:pt idx="0">
                  <c:v>0.16201389999999999</c:v>
                </c:pt>
                <c:pt idx="1">
                  <c:v>0.16317499999999999</c:v>
                </c:pt>
                <c:pt idx="2">
                  <c:v>0.163434</c:v>
                </c:pt>
                <c:pt idx="3">
                  <c:v>0.16181989999999999</c:v>
                </c:pt>
                <c:pt idx="4">
                  <c:v>0.1630375</c:v>
                </c:pt>
                <c:pt idx="5">
                  <c:v>0.16156119999999999</c:v>
                </c:pt>
                <c:pt idx="6">
                  <c:v>0.1592623</c:v>
                </c:pt>
                <c:pt idx="7">
                  <c:v>0.15992290000000001</c:v>
                </c:pt>
                <c:pt idx="8">
                  <c:v>0.1620566</c:v>
                </c:pt>
                <c:pt idx="9">
                  <c:v>0.1609709</c:v>
                </c:pt>
                <c:pt idx="10">
                  <c:v>0.16216659999999999</c:v>
                </c:pt>
                <c:pt idx="11">
                  <c:v>0.16199569999999999</c:v>
                </c:pt>
                <c:pt idx="12">
                  <c:v>0.15992629999999999</c:v>
                </c:pt>
                <c:pt idx="13">
                  <c:v>0.15999920000000001</c:v>
                </c:pt>
                <c:pt idx="14">
                  <c:v>0.1614273</c:v>
                </c:pt>
                <c:pt idx="15">
                  <c:v>0.16158549999999999</c:v>
                </c:pt>
                <c:pt idx="16">
                  <c:v>0.16180269999999999</c:v>
                </c:pt>
                <c:pt idx="17">
                  <c:v>0.1616303</c:v>
                </c:pt>
                <c:pt idx="18">
                  <c:v>0.15952839999999999</c:v>
                </c:pt>
                <c:pt idx="19">
                  <c:v>0.1603089</c:v>
                </c:pt>
                <c:pt idx="20">
                  <c:v>0.16080910000000001</c:v>
                </c:pt>
                <c:pt idx="21">
                  <c:v>0.1607952</c:v>
                </c:pt>
                <c:pt idx="22">
                  <c:v>0.1600105</c:v>
                </c:pt>
                <c:pt idx="23">
                  <c:v>0.1599981</c:v>
                </c:pt>
                <c:pt idx="24">
                  <c:v>0.16170000000000001</c:v>
                </c:pt>
                <c:pt idx="25">
                  <c:v>0.1614844</c:v>
                </c:pt>
                <c:pt idx="26">
                  <c:v>0.16164110000000001</c:v>
                </c:pt>
                <c:pt idx="27">
                  <c:v>0.16151260000000001</c:v>
                </c:pt>
                <c:pt idx="28">
                  <c:v>0.16141730000000001</c:v>
                </c:pt>
                <c:pt idx="29">
                  <c:v>0.16003880000000001</c:v>
                </c:pt>
                <c:pt idx="30">
                  <c:v>0.16093969999999999</c:v>
                </c:pt>
                <c:pt idx="31">
                  <c:v>0.16193879999999999</c:v>
                </c:pt>
                <c:pt idx="32">
                  <c:v>0.1615702</c:v>
                </c:pt>
                <c:pt idx="33">
                  <c:v>0.16028200000000001</c:v>
                </c:pt>
                <c:pt idx="34">
                  <c:v>0.1610578</c:v>
                </c:pt>
                <c:pt idx="35">
                  <c:v>0.1618955</c:v>
                </c:pt>
                <c:pt idx="36">
                  <c:v>0.16103439999999999</c:v>
                </c:pt>
                <c:pt idx="37">
                  <c:v>0.16224839999999999</c:v>
                </c:pt>
                <c:pt idx="38">
                  <c:v>0.16113839999999999</c:v>
                </c:pt>
                <c:pt idx="39">
                  <c:v>0.16190460000000001</c:v>
                </c:pt>
                <c:pt idx="40">
                  <c:v>0.16247349999999999</c:v>
                </c:pt>
                <c:pt idx="41">
                  <c:v>0.1624951</c:v>
                </c:pt>
                <c:pt idx="42">
                  <c:v>0.1611255</c:v>
                </c:pt>
                <c:pt idx="43">
                  <c:v>0.16108120000000001</c:v>
                </c:pt>
                <c:pt idx="44">
                  <c:v>0.16209999999999999</c:v>
                </c:pt>
                <c:pt idx="45">
                  <c:v>0.1619438</c:v>
                </c:pt>
                <c:pt idx="46">
                  <c:v>0.16109950000000001</c:v>
                </c:pt>
                <c:pt idx="47">
                  <c:v>0.16009039999999999</c:v>
                </c:pt>
                <c:pt idx="48">
                  <c:v>0.16237070000000001</c:v>
                </c:pt>
                <c:pt idx="49">
                  <c:v>0.1623214</c:v>
                </c:pt>
                <c:pt idx="50">
                  <c:v>6.8425900000000004</c:v>
                </c:pt>
                <c:pt idx="51">
                  <c:v>6.9702099999999998</c:v>
                </c:pt>
                <c:pt idx="52">
                  <c:v>6.9830880000000004</c:v>
                </c:pt>
                <c:pt idx="53">
                  <c:v>6.9870380000000001</c:v>
                </c:pt>
                <c:pt idx="54">
                  <c:v>6.9910920000000001</c:v>
                </c:pt>
                <c:pt idx="55">
                  <c:v>6.9929519999999998</c:v>
                </c:pt>
                <c:pt idx="56">
                  <c:v>7.0993919999999999</c:v>
                </c:pt>
                <c:pt idx="57">
                  <c:v>7.1662379999999999</c:v>
                </c:pt>
                <c:pt idx="58">
                  <c:v>7.1668589999999996</c:v>
                </c:pt>
                <c:pt idx="59">
                  <c:v>7.1678879999999996</c:v>
                </c:pt>
                <c:pt idx="60">
                  <c:v>7.1734939999999998</c:v>
                </c:pt>
                <c:pt idx="61">
                  <c:v>7.4066720000000004</c:v>
                </c:pt>
                <c:pt idx="62">
                  <c:v>7.3662859999999997</c:v>
                </c:pt>
                <c:pt idx="63">
                  <c:v>7.3380099999999997</c:v>
                </c:pt>
                <c:pt idx="64">
                  <c:v>7.3175129999999999</c:v>
                </c:pt>
                <c:pt idx="65">
                  <c:v>7.3102609999999997</c:v>
                </c:pt>
                <c:pt idx="66">
                  <c:v>7.2947160000000002</c:v>
                </c:pt>
                <c:pt idx="67">
                  <c:v>7.2851860000000004</c:v>
                </c:pt>
                <c:pt idx="68">
                  <c:v>7.2903820000000001</c:v>
                </c:pt>
                <c:pt idx="69">
                  <c:v>7.3012249999999996</c:v>
                </c:pt>
                <c:pt idx="70">
                  <c:v>7.3070449999999996</c:v>
                </c:pt>
                <c:pt idx="71">
                  <c:v>7.3116139999999996</c:v>
                </c:pt>
                <c:pt idx="72">
                  <c:v>7.3338950000000001</c:v>
                </c:pt>
                <c:pt idx="73">
                  <c:v>7.3490019999999996</c:v>
                </c:pt>
                <c:pt idx="74">
                  <c:v>7.3463289999999999</c:v>
                </c:pt>
                <c:pt idx="75">
                  <c:v>7.3315010000000003</c:v>
                </c:pt>
                <c:pt idx="76">
                  <c:v>7.3227580000000003</c:v>
                </c:pt>
                <c:pt idx="77">
                  <c:v>7.3122249999999998</c:v>
                </c:pt>
                <c:pt idx="78">
                  <c:v>7.3250159999999997</c:v>
                </c:pt>
                <c:pt idx="79">
                  <c:v>7.3224840000000002</c:v>
                </c:pt>
                <c:pt idx="80">
                  <c:v>7.3114100000000004</c:v>
                </c:pt>
                <c:pt idx="81">
                  <c:v>7.2399789999999999</c:v>
                </c:pt>
                <c:pt idx="82">
                  <c:v>7.2029120000000004</c:v>
                </c:pt>
                <c:pt idx="83">
                  <c:v>7.2052269999999998</c:v>
                </c:pt>
                <c:pt idx="84">
                  <c:v>7.1648160000000001</c:v>
                </c:pt>
                <c:pt idx="85">
                  <c:v>7.1470760000000002</c:v>
                </c:pt>
                <c:pt idx="86">
                  <c:v>7.1143340000000004</c:v>
                </c:pt>
                <c:pt idx="87">
                  <c:v>7.1667709999999998</c:v>
                </c:pt>
                <c:pt idx="88">
                  <c:v>8.2686630000000001</c:v>
                </c:pt>
                <c:pt idx="89">
                  <c:v>8.3023609999999994</c:v>
                </c:pt>
                <c:pt idx="90">
                  <c:v>8.3215629999999994</c:v>
                </c:pt>
                <c:pt idx="91">
                  <c:v>8.3206179999999996</c:v>
                </c:pt>
                <c:pt idx="92">
                  <c:v>8.3035340000000009</c:v>
                </c:pt>
                <c:pt idx="93">
                  <c:v>8.2968139999999995</c:v>
                </c:pt>
                <c:pt idx="94">
                  <c:v>8.2976709999999994</c:v>
                </c:pt>
                <c:pt idx="95">
                  <c:v>8.30063</c:v>
                </c:pt>
                <c:pt idx="96">
                  <c:v>8.2737049999999996</c:v>
                </c:pt>
                <c:pt idx="97">
                  <c:v>8.2791479999999993</c:v>
                </c:pt>
                <c:pt idx="98">
                  <c:v>8.2839279999999995</c:v>
                </c:pt>
                <c:pt idx="99">
                  <c:v>8.3118540000000003</c:v>
                </c:pt>
                <c:pt idx="100">
                  <c:v>8.3170149999999996</c:v>
                </c:pt>
                <c:pt idx="101">
                  <c:v>8.3141239999999996</c:v>
                </c:pt>
                <c:pt idx="102">
                  <c:v>8.3096709999999998</c:v>
                </c:pt>
                <c:pt idx="103">
                  <c:v>8.2497070000000008</c:v>
                </c:pt>
                <c:pt idx="104">
                  <c:v>8.2005630000000007</c:v>
                </c:pt>
                <c:pt idx="105">
                  <c:v>8.1988299999999992</c:v>
                </c:pt>
                <c:pt idx="106">
                  <c:v>8.2449049999999993</c:v>
                </c:pt>
                <c:pt idx="107">
                  <c:v>8.2355269999999994</c:v>
                </c:pt>
                <c:pt idx="108">
                  <c:v>7.9988060000000001</c:v>
                </c:pt>
                <c:pt idx="109">
                  <c:v>8.3453040000000005</c:v>
                </c:pt>
                <c:pt idx="110">
                  <c:v>8.4180170000000007</c:v>
                </c:pt>
                <c:pt idx="111">
                  <c:v>8.7884320000000002</c:v>
                </c:pt>
                <c:pt idx="112">
                  <c:v>8.4752489999999998</c:v>
                </c:pt>
                <c:pt idx="113">
                  <c:v>8.2640130000000003</c:v>
                </c:pt>
                <c:pt idx="114">
                  <c:v>8.1573519999999995</c:v>
                </c:pt>
                <c:pt idx="115">
                  <c:v>8.1998200000000008</c:v>
                </c:pt>
                <c:pt idx="116">
                  <c:v>8.2732329999999994</c:v>
                </c:pt>
                <c:pt idx="117">
                  <c:v>8.2395709999999998</c:v>
                </c:pt>
                <c:pt idx="118">
                  <c:v>8.2018190000000004</c:v>
                </c:pt>
                <c:pt idx="119">
                  <c:v>8.1492020000000007</c:v>
                </c:pt>
                <c:pt idx="120">
                  <c:v>6.8856409999999997</c:v>
                </c:pt>
                <c:pt idx="121">
                  <c:v>6.7968299999999999</c:v>
                </c:pt>
                <c:pt idx="122">
                  <c:v>6.7717799999999997</c:v>
                </c:pt>
                <c:pt idx="123">
                  <c:v>6.7714679999999996</c:v>
                </c:pt>
                <c:pt idx="124">
                  <c:v>6.9487680000000003</c:v>
                </c:pt>
                <c:pt idx="125">
                  <c:v>8.2991609999999998</c:v>
                </c:pt>
                <c:pt idx="126">
                  <c:v>8.3217569999999998</c:v>
                </c:pt>
                <c:pt idx="127">
                  <c:v>8.3331269999999993</c:v>
                </c:pt>
                <c:pt idx="128">
                  <c:v>8.3310820000000003</c:v>
                </c:pt>
                <c:pt idx="129">
                  <c:v>8.3369769999999992</c:v>
                </c:pt>
                <c:pt idx="130">
                  <c:v>8.3328140000000008</c:v>
                </c:pt>
                <c:pt idx="131">
                  <c:v>8.3360570000000003</c:v>
                </c:pt>
                <c:pt idx="132">
                  <c:v>8.3429169999999999</c:v>
                </c:pt>
                <c:pt idx="133">
                  <c:v>8.3476099999999995</c:v>
                </c:pt>
                <c:pt idx="134">
                  <c:v>8.3455100000000009</c:v>
                </c:pt>
                <c:pt idx="135">
                  <c:v>8.346978</c:v>
                </c:pt>
                <c:pt idx="136">
                  <c:v>8.3475850000000005</c:v>
                </c:pt>
                <c:pt idx="137">
                  <c:v>8.3474660000000007</c:v>
                </c:pt>
                <c:pt idx="138">
                  <c:v>8.3761530000000004</c:v>
                </c:pt>
                <c:pt idx="139">
                  <c:v>8.379327</c:v>
                </c:pt>
                <c:pt idx="140">
                  <c:v>8.3884889999999999</c:v>
                </c:pt>
                <c:pt idx="141">
                  <c:v>8.3962660000000007</c:v>
                </c:pt>
                <c:pt idx="142">
                  <c:v>8.4038909999999998</c:v>
                </c:pt>
                <c:pt idx="143">
                  <c:v>8.4063689999999998</c:v>
                </c:pt>
                <c:pt idx="144">
                  <c:v>8.3876010000000001</c:v>
                </c:pt>
                <c:pt idx="145">
                  <c:v>8.3558140000000005</c:v>
                </c:pt>
                <c:pt idx="146">
                  <c:v>8.3363080000000007</c:v>
                </c:pt>
                <c:pt idx="147">
                  <c:v>8.3212460000000004</c:v>
                </c:pt>
                <c:pt idx="148">
                  <c:v>8.3144939999999998</c:v>
                </c:pt>
                <c:pt idx="149">
                  <c:v>8.3148569999999999</c:v>
                </c:pt>
                <c:pt idx="150">
                  <c:v>8.2956590000000006</c:v>
                </c:pt>
                <c:pt idx="151">
                  <c:v>8.2640239999999991</c:v>
                </c:pt>
                <c:pt idx="152">
                  <c:v>8.2606459999999995</c:v>
                </c:pt>
                <c:pt idx="153">
                  <c:v>8.2593259999999997</c:v>
                </c:pt>
                <c:pt idx="154">
                  <c:v>8.2580690000000008</c:v>
                </c:pt>
                <c:pt idx="155">
                  <c:v>8.2599490000000007</c:v>
                </c:pt>
                <c:pt idx="156">
                  <c:v>8.2584199999999992</c:v>
                </c:pt>
                <c:pt idx="157">
                  <c:v>8.2576389999999993</c:v>
                </c:pt>
                <c:pt idx="158">
                  <c:v>8.2556930000000008</c:v>
                </c:pt>
                <c:pt idx="159">
                  <c:v>8.2561239999999998</c:v>
                </c:pt>
                <c:pt idx="160">
                  <c:v>8.2558799999999994</c:v>
                </c:pt>
                <c:pt idx="161">
                  <c:v>8.2535489999999996</c:v>
                </c:pt>
                <c:pt idx="162">
                  <c:v>8.2504670000000004</c:v>
                </c:pt>
                <c:pt idx="163">
                  <c:v>8.2543699999999998</c:v>
                </c:pt>
                <c:pt idx="164">
                  <c:v>8.252675</c:v>
                </c:pt>
                <c:pt idx="165">
                  <c:v>8.2574850000000009</c:v>
                </c:pt>
                <c:pt idx="166">
                  <c:v>8.2574380000000005</c:v>
                </c:pt>
                <c:pt idx="167">
                  <c:v>8.2537260000000003</c:v>
                </c:pt>
                <c:pt idx="168">
                  <c:v>8.2542790000000004</c:v>
                </c:pt>
                <c:pt idx="169">
                  <c:v>8.2535690000000006</c:v>
                </c:pt>
                <c:pt idx="170">
                  <c:v>8.2540619999999993</c:v>
                </c:pt>
                <c:pt idx="171">
                  <c:v>8.2535950000000007</c:v>
                </c:pt>
                <c:pt idx="172">
                  <c:v>8.2499909999999996</c:v>
                </c:pt>
                <c:pt idx="173">
                  <c:v>8.2491120000000002</c:v>
                </c:pt>
                <c:pt idx="174">
                  <c:v>8.2488499999999991</c:v>
                </c:pt>
                <c:pt idx="175">
                  <c:v>8.2493470000000002</c:v>
                </c:pt>
                <c:pt idx="176">
                  <c:v>8.2481249999999999</c:v>
                </c:pt>
                <c:pt idx="177">
                  <c:v>8.2480729999999998</c:v>
                </c:pt>
                <c:pt idx="178">
                  <c:v>8.2486549999999994</c:v>
                </c:pt>
                <c:pt idx="179">
                  <c:v>8.2463920000000002</c:v>
                </c:pt>
                <c:pt idx="180">
                  <c:v>8.245635</c:v>
                </c:pt>
                <c:pt idx="181">
                  <c:v>8.2469339999999995</c:v>
                </c:pt>
                <c:pt idx="182">
                  <c:v>8.2467600000000001</c:v>
                </c:pt>
                <c:pt idx="183">
                  <c:v>8.2464030000000008</c:v>
                </c:pt>
                <c:pt idx="184">
                  <c:v>8.243525</c:v>
                </c:pt>
                <c:pt idx="185">
                  <c:v>8.2436000000000007</c:v>
                </c:pt>
                <c:pt idx="186">
                  <c:v>8.2437319999999996</c:v>
                </c:pt>
                <c:pt idx="187">
                  <c:v>8.2443360000000006</c:v>
                </c:pt>
                <c:pt idx="188">
                  <c:v>8.2525919999999999</c:v>
                </c:pt>
                <c:pt idx="189">
                  <c:v>8.251709</c:v>
                </c:pt>
                <c:pt idx="190">
                  <c:v>8.2545120000000001</c:v>
                </c:pt>
                <c:pt idx="191">
                  <c:v>8.2535100000000003</c:v>
                </c:pt>
                <c:pt idx="192">
                  <c:v>8.2534130000000001</c:v>
                </c:pt>
                <c:pt idx="193">
                  <c:v>8.2524309999999996</c:v>
                </c:pt>
                <c:pt idx="194">
                  <c:v>8.2497439999999997</c:v>
                </c:pt>
                <c:pt idx="195">
                  <c:v>8.2508909999999993</c:v>
                </c:pt>
                <c:pt idx="196">
                  <c:v>8.2493239999999997</c:v>
                </c:pt>
                <c:pt idx="197">
                  <c:v>8.2498129999999996</c:v>
                </c:pt>
                <c:pt idx="198">
                  <c:v>8.2484660000000005</c:v>
                </c:pt>
                <c:pt idx="199">
                  <c:v>8.2495360000000009</c:v>
                </c:pt>
                <c:pt idx="200">
                  <c:v>8.2494720000000008</c:v>
                </c:pt>
                <c:pt idx="201">
                  <c:v>8.2489039999999996</c:v>
                </c:pt>
                <c:pt idx="202">
                  <c:v>8.2494029999999992</c:v>
                </c:pt>
                <c:pt idx="203">
                  <c:v>8.2477199999999993</c:v>
                </c:pt>
                <c:pt idx="204">
                  <c:v>8.2482290000000003</c:v>
                </c:pt>
                <c:pt idx="205">
                  <c:v>8.2493219999999994</c:v>
                </c:pt>
                <c:pt idx="206">
                  <c:v>8.2471390000000007</c:v>
                </c:pt>
                <c:pt idx="207">
                  <c:v>8.2480910000000005</c:v>
                </c:pt>
                <c:pt idx="208">
                  <c:v>8.2450119999999991</c:v>
                </c:pt>
                <c:pt idx="209">
                  <c:v>8.2417870000000004</c:v>
                </c:pt>
                <c:pt idx="210">
                  <c:v>8.2424099999999996</c:v>
                </c:pt>
                <c:pt idx="211">
                  <c:v>8.2199790000000004</c:v>
                </c:pt>
                <c:pt idx="212">
                  <c:v>8.2209140000000005</c:v>
                </c:pt>
                <c:pt idx="213">
                  <c:v>8.2216670000000001</c:v>
                </c:pt>
                <c:pt idx="214">
                  <c:v>8.2249929999999996</c:v>
                </c:pt>
                <c:pt idx="215">
                  <c:v>8.2264759999999999</c:v>
                </c:pt>
                <c:pt idx="216">
                  <c:v>8.2262439999999994</c:v>
                </c:pt>
                <c:pt idx="217">
                  <c:v>8.2196789999999993</c:v>
                </c:pt>
                <c:pt idx="218">
                  <c:v>8.2179500000000001</c:v>
                </c:pt>
                <c:pt idx="219">
                  <c:v>8.2173780000000001</c:v>
                </c:pt>
                <c:pt idx="220">
                  <c:v>8.2176369999999999</c:v>
                </c:pt>
                <c:pt idx="221">
                  <c:v>8.2154989999999994</c:v>
                </c:pt>
                <c:pt idx="222">
                  <c:v>8.2145399999999995</c:v>
                </c:pt>
                <c:pt idx="223">
                  <c:v>8.2149129999999992</c:v>
                </c:pt>
                <c:pt idx="224">
                  <c:v>8.2142859999999995</c:v>
                </c:pt>
                <c:pt idx="225">
                  <c:v>8.2151119999999995</c:v>
                </c:pt>
                <c:pt idx="226">
                  <c:v>8.2146430000000006</c:v>
                </c:pt>
                <c:pt idx="227">
                  <c:v>8.2152189999999994</c:v>
                </c:pt>
                <c:pt idx="228">
                  <c:v>8.2121790000000008</c:v>
                </c:pt>
                <c:pt idx="229">
                  <c:v>8.2105689999999996</c:v>
                </c:pt>
                <c:pt idx="230">
                  <c:v>8.2116159999999994</c:v>
                </c:pt>
                <c:pt idx="231">
                  <c:v>8.2174910000000008</c:v>
                </c:pt>
                <c:pt idx="232">
                  <c:v>8.2185930000000003</c:v>
                </c:pt>
                <c:pt idx="233">
                  <c:v>8.2200570000000006</c:v>
                </c:pt>
                <c:pt idx="234">
                  <c:v>8.2185579999999998</c:v>
                </c:pt>
                <c:pt idx="235">
                  <c:v>8.2168740000000007</c:v>
                </c:pt>
                <c:pt idx="236">
                  <c:v>8.2186889999999995</c:v>
                </c:pt>
                <c:pt idx="237">
                  <c:v>8.2143999999999995</c:v>
                </c:pt>
                <c:pt idx="238">
                  <c:v>8.2153989999999997</c:v>
                </c:pt>
                <c:pt idx="239">
                  <c:v>8.2158449999999998</c:v>
                </c:pt>
                <c:pt idx="240">
                  <c:v>8.2161439999999999</c:v>
                </c:pt>
                <c:pt idx="241">
                  <c:v>8.2146589999999993</c:v>
                </c:pt>
                <c:pt idx="242">
                  <c:v>8.2137130000000003</c:v>
                </c:pt>
                <c:pt idx="243">
                  <c:v>8.2138279999999995</c:v>
                </c:pt>
                <c:pt idx="244">
                  <c:v>8.2091049999999992</c:v>
                </c:pt>
                <c:pt idx="245">
                  <c:v>8.2070760000000007</c:v>
                </c:pt>
                <c:pt idx="246">
                  <c:v>8.2112560000000006</c:v>
                </c:pt>
                <c:pt idx="247">
                  <c:v>8.2129250000000003</c:v>
                </c:pt>
                <c:pt idx="248">
                  <c:v>8.2127300000000005</c:v>
                </c:pt>
                <c:pt idx="249">
                  <c:v>8.2124780000000008</c:v>
                </c:pt>
                <c:pt idx="250">
                  <c:v>8.2124830000000006</c:v>
                </c:pt>
                <c:pt idx="251">
                  <c:v>8.2115279999999995</c:v>
                </c:pt>
                <c:pt idx="252">
                  <c:v>8.2085050000000006</c:v>
                </c:pt>
                <c:pt idx="253">
                  <c:v>8.2087140000000005</c:v>
                </c:pt>
                <c:pt idx="254">
                  <c:v>8.2055129999999998</c:v>
                </c:pt>
                <c:pt idx="255">
                  <c:v>8.2082650000000008</c:v>
                </c:pt>
                <c:pt idx="256">
                  <c:v>8.2104540000000004</c:v>
                </c:pt>
                <c:pt idx="257">
                  <c:v>8.2112619999999996</c:v>
                </c:pt>
                <c:pt idx="258">
                  <c:v>8.2098300000000002</c:v>
                </c:pt>
                <c:pt idx="259">
                  <c:v>8.2086980000000001</c:v>
                </c:pt>
                <c:pt idx="260">
                  <c:v>8.2116419999999994</c:v>
                </c:pt>
                <c:pt idx="261">
                  <c:v>8.2093120000000006</c:v>
                </c:pt>
                <c:pt idx="262">
                  <c:v>8.2093570000000007</c:v>
                </c:pt>
                <c:pt idx="263">
                  <c:v>8.2084670000000006</c:v>
                </c:pt>
                <c:pt idx="264">
                  <c:v>8.2093919999999994</c:v>
                </c:pt>
                <c:pt idx="265">
                  <c:v>8.2078779999999991</c:v>
                </c:pt>
                <c:pt idx="266">
                  <c:v>8.2081879999999998</c:v>
                </c:pt>
                <c:pt idx="267">
                  <c:v>8.2071159999999992</c:v>
                </c:pt>
                <c:pt idx="268">
                  <c:v>8.208005</c:v>
                </c:pt>
                <c:pt idx="269">
                  <c:v>8.2035470000000004</c:v>
                </c:pt>
                <c:pt idx="270">
                  <c:v>8.2047070000000009</c:v>
                </c:pt>
                <c:pt idx="271">
                  <c:v>8.2037209999999998</c:v>
                </c:pt>
                <c:pt idx="272">
                  <c:v>8.2045080000000006</c:v>
                </c:pt>
                <c:pt idx="273">
                  <c:v>8.2040950000000006</c:v>
                </c:pt>
                <c:pt idx="274">
                  <c:v>8.2067549999999994</c:v>
                </c:pt>
                <c:pt idx="275">
                  <c:v>8.2048039999999993</c:v>
                </c:pt>
                <c:pt idx="276">
                  <c:v>8.2046729999999997</c:v>
                </c:pt>
                <c:pt idx="277">
                  <c:v>8.2047919999999994</c:v>
                </c:pt>
                <c:pt idx="278">
                  <c:v>8.2046790000000005</c:v>
                </c:pt>
                <c:pt idx="279">
                  <c:v>8.2042350000000006</c:v>
                </c:pt>
                <c:pt idx="280">
                  <c:v>8.205209</c:v>
                </c:pt>
                <c:pt idx="281">
                  <c:v>8.2046790000000005</c:v>
                </c:pt>
                <c:pt idx="282">
                  <c:v>8.2031150000000004</c:v>
                </c:pt>
                <c:pt idx="283">
                  <c:v>8.2042059999999992</c:v>
                </c:pt>
                <c:pt idx="284">
                  <c:v>8.1977270000000004</c:v>
                </c:pt>
                <c:pt idx="285">
                  <c:v>8.1989599999999996</c:v>
                </c:pt>
                <c:pt idx="286">
                  <c:v>8.1982520000000001</c:v>
                </c:pt>
                <c:pt idx="287">
                  <c:v>8.1979399999999991</c:v>
                </c:pt>
                <c:pt idx="288">
                  <c:v>8.1988470000000007</c:v>
                </c:pt>
                <c:pt idx="289">
                  <c:v>8.1979410000000001</c:v>
                </c:pt>
                <c:pt idx="290">
                  <c:v>8.1974479999999996</c:v>
                </c:pt>
                <c:pt idx="291">
                  <c:v>8.195945</c:v>
                </c:pt>
                <c:pt idx="292">
                  <c:v>8.1960329999999999</c:v>
                </c:pt>
                <c:pt idx="293">
                  <c:v>8.1972509999999996</c:v>
                </c:pt>
                <c:pt idx="294">
                  <c:v>8.1960219999999993</c:v>
                </c:pt>
                <c:pt idx="295">
                  <c:v>8.1969879999999993</c:v>
                </c:pt>
                <c:pt idx="296">
                  <c:v>8.1963080000000001</c:v>
                </c:pt>
                <c:pt idx="297">
                  <c:v>8.1971659999999993</c:v>
                </c:pt>
                <c:pt idx="298">
                  <c:v>8.1950679999999991</c:v>
                </c:pt>
                <c:pt idx="299">
                  <c:v>8.1955899999999993</c:v>
                </c:pt>
                <c:pt idx="300">
                  <c:v>8.1951230000000006</c:v>
                </c:pt>
                <c:pt idx="301">
                  <c:v>8.1945230000000002</c:v>
                </c:pt>
                <c:pt idx="302">
                  <c:v>8.1953720000000008</c:v>
                </c:pt>
                <c:pt idx="303">
                  <c:v>8.1954630000000002</c:v>
                </c:pt>
                <c:pt idx="304">
                  <c:v>8.1916239999999991</c:v>
                </c:pt>
                <c:pt idx="305">
                  <c:v>8.1908980000000007</c:v>
                </c:pt>
                <c:pt idx="306">
                  <c:v>8.1920169999999999</c:v>
                </c:pt>
                <c:pt idx="307">
                  <c:v>8.1898160000000004</c:v>
                </c:pt>
                <c:pt idx="308">
                  <c:v>8.1905300000000008</c:v>
                </c:pt>
                <c:pt idx="309">
                  <c:v>8.1841830000000009</c:v>
                </c:pt>
                <c:pt idx="310">
                  <c:v>8.1927520000000005</c:v>
                </c:pt>
                <c:pt idx="311">
                  <c:v>8.1878689999999992</c:v>
                </c:pt>
                <c:pt idx="312">
                  <c:v>8.1869540000000001</c:v>
                </c:pt>
                <c:pt idx="313">
                  <c:v>8.1826790000000003</c:v>
                </c:pt>
                <c:pt idx="314">
                  <c:v>8.1826030000000003</c:v>
                </c:pt>
                <c:pt idx="315">
                  <c:v>8.1830210000000001</c:v>
                </c:pt>
                <c:pt idx="316">
                  <c:v>8.1818629999999999</c:v>
                </c:pt>
                <c:pt idx="317">
                  <c:v>8.1831099999999992</c:v>
                </c:pt>
                <c:pt idx="318">
                  <c:v>8.1826050000000006</c:v>
                </c:pt>
                <c:pt idx="319">
                  <c:v>8.1824670000000008</c:v>
                </c:pt>
                <c:pt idx="320">
                  <c:v>8.1826469999999993</c:v>
                </c:pt>
                <c:pt idx="321">
                  <c:v>8.1816359999999992</c:v>
                </c:pt>
                <c:pt idx="322">
                  <c:v>8.1823979999999992</c:v>
                </c:pt>
                <c:pt idx="323">
                  <c:v>8.1825550000000007</c:v>
                </c:pt>
                <c:pt idx="324">
                  <c:v>8.1825039999999998</c:v>
                </c:pt>
                <c:pt idx="325">
                  <c:v>8.1825080000000003</c:v>
                </c:pt>
                <c:pt idx="326">
                  <c:v>8.1809370000000001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DB5-41EE-96CE-386AC7B9F410}"/>
            </c:ext>
          </c:extLst>
        </c:ser>
        <c:ser>
          <c:idx val="2"/>
          <c:order val="2"/>
          <c:tx>
            <c:strRef>
              <c:f>Sheet1!$E$1</c:f>
              <c:strCache>
                <c:ptCount val="1"/>
                <c:pt idx="0">
                  <c:v>VCCBRAM</c:v>
                </c:pt>
              </c:strCache>
            </c:strRef>
          </c:tx>
          <c:spPr>
            <a:ln w="190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xVal>
            <c:numRef>
              <c:f>Sheet1!$B$2:$B$328</c:f>
              <c:numCache>
                <c:formatCode>0.000</c:formatCode>
                <c:ptCount val="327"/>
                <c:pt idx="0">
                  <c:v>16.990000009536743</c:v>
                </c:pt>
                <c:pt idx="1">
                  <c:v>17.070000171661377</c:v>
                </c:pt>
                <c:pt idx="2">
                  <c:v>17.130000114440918</c:v>
                </c:pt>
                <c:pt idx="3">
                  <c:v>17.190000057220459</c:v>
                </c:pt>
                <c:pt idx="4">
                  <c:v>17.25</c:v>
                </c:pt>
                <c:pt idx="5">
                  <c:v>17.350000143051147</c:v>
                </c:pt>
                <c:pt idx="6">
                  <c:v>17.410000085830688</c:v>
                </c:pt>
                <c:pt idx="7">
                  <c:v>17.470000028610229</c:v>
                </c:pt>
                <c:pt idx="8">
                  <c:v>17.539999961853027</c:v>
                </c:pt>
                <c:pt idx="9">
                  <c:v>17.610000133514404</c:v>
                </c:pt>
                <c:pt idx="10">
                  <c:v>17.690000057220459</c:v>
                </c:pt>
                <c:pt idx="11">
                  <c:v>17.769999980926514</c:v>
                </c:pt>
                <c:pt idx="12">
                  <c:v>17.830000162124634</c:v>
                </c:pt>
                <c:pt idx="13">
                  <c:v>17.890000104904175</c:v>
                </c:pt>
                <c:pt idx="14">
                  <c:v>17.960000038146973</c:v>
                </c:pt>
                <c:pt idx="15">
                  <c:v>18.049999952316284</c:v>
                </c:pt>
                <c:pt idx="16">
                  <c:v>18.110000133514404</c:v>
                </c:pt>
                <c:pt idx="17">
                  <c:v>18.170000076293945</c:v>
                </c:pt>
                <c:pt idx="18">
                  <c:v>18.240000009536743</c:v>
                </c:pt>
                <c:pt idx="19">
                  <c:v>18.299999952316284</c:v>
                </c:pt>
                <c:pt idx="20">
                  <c:v>18.390000104904175</c:v>
                </c:pt>
                <c:pt idx="21">
                  <c:v>18.460000038146973</c:v>
                </c:pt>
                <c:pt idx="22">
                  <c:v>18.519999980926514</c:v>
                </c:pt>
                <c:pt idx="23">
                  <c:v>18.580000162124634</c:v>
                </c:pt>
                <c:pt idx="24">
                  <c:v>18.640000104904175</c:v>
                </c:pt>
                <c:pt idx="25">
                  <c:v>18.740000009536743</c:v>
                </c:pt>
                <c:pt idx="26">
                  <c:v>18.799999952316284</c:v>
                </c:pt>
                <c:pt idx="27">
                  <c:v>18.860000133514404</c:v>
                </c:pt>
                <c:pt idx="28">
                  <c:v>18.920000076293945</c:v>
                </c:pt>
                <c:pt idx="29">
                  <c:v>19</c:v>
                </c:pt>
                <c:pt idx="30">
                  <c:v>19.090000152587891</c:v>
                </c:pt>
                <c:pt idx="31">
                  <c:v>19.170000076293945</c:v>
                </c:pt>
                <c:pt idx="32">
                  <c:v>19.240000009536743</c:v>
                </c:pt>
                <c:pt idx="33">
                  <c:v>19.299999952316284</c:v>
                </c:pt>
                <c:pt idx="34">
                  <c:v>19.360000133514404</c:v>
                </c:pt>
                <c:pt idx="35">
                  <c:v>19.420000076293945</c:v>
                </c:pt>
                <c:pt idx="36">
                  <c:v>19.519999980926514</c:v>
                </c:pt>
                <c:pt idx="37">
                  <c:v>19.580000162124634</c:v>
                </c:pt>
                <c:pt idx="38">
                  <c:v>19.640000104904175</c:v>
                </c:pt>
                <c:pt idx="39">
                  <c:v>19.700000047683716</c:v>
                </c:pt>
                <c:pt idx="40">
                  <c:v>19.769999980926514</c:v>
                </c:pt>
                <c:pt idx="41">
                  <c:v>19.860000133514404</c:v>
                </c:pt>
                <c:pt idx="42">
                  <c:v>19.920000076293945</c:v>
                </c:pt>
                <c:pt idx="43">
                  <c:v>19.980000019073486</c:v>
                </c:pt>
                <c:pt idx="44">
                  <c:v>20.059999942779541</c:v>
                </c:pt>
                <c:pt idx="45">
                  <c:v>20.120000123977661</c:v>
                </c:pt>
                <c:pt idx="46">
                  <c:v>20.200000047683716</c:v>
                </c:pt>
                <c:pt idx="47">
                  <c:v>20.269999980926514</c:v>
                </c:pt>
                <c:pt idx="48">
                  <c:v>20.330000162124634</c:v>
                </c:pt>
                <c:pt idx="49">
                  <c:v>20.390000104904175</c:v>
                </c:pt>
                <c:pt idx="50">
                  <c:v>20.450000047683716</c:v>
                </c:pt>
                <c:pt idx="51">
                  <c:v>20.549999952316284</c:v>
                </c:pt>
                <c:pt idx="52">
                  <c:v>20.610000133514404</c:v>
                </c:pt>
                <c:pt idx="53">
                  <c:v>20.690000057220459</c:v>
                </c:pt>
                <c:pt idx="54">
                  <c:v>20.75</c:v>
                </c:pt>
                <c:pt idx="55">
                  <c:v>20.809999942779541</c:v>
                </c:pt>
                <c:pt idx="56">
                  <c:v>20.890000104904175</c:v>
                </c:pt>
                <c:pt idx="57">
                  <c:v>20.970000028610229</c:v>
                </c:pt>
                <c:pt idx="58">
                  <c:v>21.029999971389771</c:v>
                </c:pt>
                <c:pt idx="59">
                  <c:v>21.110000133514404</c:v>
                </c:pt>
                <c:pt idx="60">
                  <c:v>21.170000076293945</c:v>
                </c:pt>
                <c:pt idx="61">
                  <c:v>21.259999990463257</c:v>
                </c:pt>
                <c:pt idx="62">
                  <c:v>21.360000133514404</c:v>
                </c:pt>
                <c:pt idx="63">
                  <c:v>21.420000076293945</c:v>
                </c:pt>
                <c:pt idx="64">
                  <c:v>21.480000019073486</c:v>
                </c:pt>
                <c:pt idx="65">
                  <c:v>21.539999961853027</c:v>
                </c:pt>
                <c:pt idx="66">
                  <c:v>21.610000133514404</c:v>
                </c:pt>
                <c:pt idx="67">
                  <c:v>21.700000047683716</c:v>
                </c:pt>
                <c:pt idx="68">
                  <c:v>21.759999990463257</c:v>
                </c:pt>
                <c:pt idx="69">
                  <c:v>21.820000171661377</c:v>
                </c:pt>
                <c:pt idx="70">
                  <c:v>21.890000104904175</c:v>
                </c:pt>
                <c:pt idx="71">
                  <c:v>21.970000028610229</c:v>
                </c:pt>
                <c:pt idx="72">
                  <c:v>22.039999961853027</c:v>
                </c:pt>
                <c:pt idx="73">
                  <c:v>22.100000143051147</c:v>
                </c:pt>
                <c:pt idx="74">
                  <c:v>22.180000066757202</c:v>
                </c:pt>
                <c:pt idx="75">
                  <c:v>22.25</c:v>
                </c:pt>
                <c:pt idx="76">
                  <c:v>22.309999942779541</c:v>
                </c:pt>
                <c:pt idx="77">
                  <c:v>22.390000104904175</c:v>
                </c:pt>
                <c:pt idx="78">
                  <c:v>22.460000038146973</c:v>
                </c:pt>
                <c:pt idx="79">
                  <c:v>22.529999971389771</c:v>
                </c:pt>
                <c:pt idx="80">
                  <c:v>22.590000152587891</c:v>
                </c:pt>
                <c:pt idx="81">
                  <c:v>22.650000095367432</c:v>
                </c:pt>
                <c:pt idx="82">
                  <c:v>22.730000019073486</c:v>
                </c:pt>
                <c:pt idx="83">
                  <c:v>22.789999961853027</c:v>
                </c:pt>
                <c:pt idx="84">
                  <c:v>22.850000143051147</c:v>
                </c:pt>
                <c:pt idx="85">
                  <c:v>22.920000076293945</c:v>
                </c:pt>
                <c:pt idx="86">
                  <c:v>22.980000019073486</c:v>
                </c:pt>
                <c:pt idx="87">
                  <c:v>23.090000152587891</c:v>
                </c:pt>
                <c:pt idx="88">
                  <c:v>23.150000095367432</c:v>
                </c:pt>
                <c:pt idx="89">
                  <c:v>23.210000038146973</c:v>
                </c:pt>
                <c:pt idx="90">
                  <c:v>23.279999971389771</c:v>
                </c:pt>
                <c:pt idx="91">
                  <c:v>23.340000152587891</c:v>
                </c:pt>
                <c:pt idx="92">
                  <c:v>23.480000019073486</c:v>
                </c:pt>
                <c:pt idx="93">
                  <c:v>23.539999961853027</c:v>
                </c:pt>
                <c:pt idx="94">
                  <c:v>23.600000143051147</c:v>
                </c:pt>
                <c:pt idx="95">
                  <c:v>23.660000085830688</c:v>
                </c:pt>
                <c:pt idx="96">
                  <c:v>23.730000019073486</c:v>
                </c:pt>
                <c:pt idx="97">
                  <c:v>23.809999942779541</c:v>
                </c:pt>
                <c:pt idx="98">
                  <c:v>23.880000114440918</c:v>
                </c:pt>
                <c:pt idx="99">
                  <c:v>23.950000047683716</c:v>
                </c:pt>
                <c:pt idx="100">
                  <c:v>24.009999990463257</c:v>
                </c:pt>
                <c:pt idx="101">
                  <c:v>24.070000171661377</c:v>
                </c:pt>
                <c:pt idx="102">
                  <c:v>24.150000095367432</c:v>
                </c:pt>
                <c:pt idx="103">
                  <c:v>24.210000038146973</c:v>
                </c:pt>
                <c:pt idx="104">
                  <c:v>24.289999961853027</c:v>
                </c:pt>
                <c:pt idx="105">
                  <c:v>24.350000143051147</c:v>
                </c:pt>
                <c:pt idx="106">
                  <c:v>24.410000085830688</c:v>
                </c:pt>
                <c:pt idx="107">
                  <c:v>24.509999990463257</c:v>
                </c:pt>
                <c:pt idx="108">
                  <c:v>24.570000171661377</c:v>
                </c:pt>
                <c:pt idx="109">
                  <c:v>24.630000114440918</c:v>
                </c:pt>
                <c:pt idx="110">
                  <c:v>24.700000047683716</c:v>
                </c:pt>
                <c:pt idx="111">
                  <c:v>24.759999990463257</c:v>
                </c:pt>
                <c:pt idx="112">
                  <c:v>24.850000143051147</c:v>
                </c:pt>
                <c:pt idx="113">
                  <c:v>24.910000085830688</c:v>
                </c:pt>
                <c:pt idx="114">
                  <c:v>24.990000009536743</c:v>
                </c:pt>
                <c:pt idx="115">
                  <c:v>25.049999952316284</c:v>
                </c:pt>
                <c:pt idx="116">
                  <c:v>25.120000123977661</c:v>
                </c:pt>
                <c:pt idx="117">
                  <c:v>25.190000057220459</c:v>
                </c:pt>
                <c:pt idx="118">
                  <c:v>25.259999990463257</c:v>
                </c:pt>
                <c:pt idx="119">
                  <c:v>25.320000171661377</c:v>
                </c:pt>
                <c:pt idx="120">
                  <c:v>25.400000095367432</c:v>
                </c:pt>
                <c:pt idx="121">
                  <c:v>25.460000038146973</c:v>
                </c:pt>
                <c:pt idx="122">
                  <c:v>25.539999961853027</c:v>
                </c:pt>
                <c:pt idx="123">
                  <c:v>25.630000114440918</c:v>
                </c:pt>
                <c:pt idx="124">
                  <c:v>25.710000038146973</c:v>
                </c:pt>
                <c:pt idx="125">
                  <c:v>25.769999980926514</c:v>
                </c:pt>
                <c:pt idx="126">
                  <c:v>25.830000162124634</c:v>
                </c:pt>
                <c:pt idx="127">
                  <c:v>25.930000066757202</c:v>
                </c:pt>
                <c:pt idx="128">
                  <c:v>25.990000009536743</c:v>
                </c:pt>
                <c:pt idx="129">
                  <c:v>26.049999952316284</c:v>
                </c:pt>
                <c:pt idx="130">
                  <c:v>26.110000133514404</c:v>
                </c:pt>
                <c:pt idx="131">
                  <c:v>26.180000066757202</c:v>
                </c:pt>
                <c:pt idx="132">
                  <c:v>26.269999980926514</c:v>
                </c:pt>
                <c:pt idx="133">
                  <c:v>26.330000162124634</c:v>
                </c:pt>
                <c:pt idx="134">
                  <c:v>26.410000085830688</c:v>
                </c:pt>
                <c:pt idx="135">
                  <c:v>26.470000028610229</c:v>
                </c:pt>
                <c:pt idx="136">
                  <c:v>26.539999961853027</c:v>
                </c:pt>
                <c:pt idx="137">
                  <c:v>26.630000114440918</c:v>
                </c:pt>
                <c:pt idx="138">
                  <c:v>26.680000066757202</c:v>
                </c:pt>
                <c:pt idx="139">
                  <c:v>26.75</c:v>
                </c:pt>
                <c:pt idx="140">
                  <c:v>26.820000171661377</c:v>
                </c:pt>
                <c:pt idx="141">
                  <c:v>26.880000114440918</c:v>
                </c:pt>
                <c:pt idx="142">
                  <c:v>26.970000028610229</c:v>
                </c:pt>
                <c:pt idx="143">
                  <c:v>27.039999961853027</c:v>
                </c:pt>
                <c:pt idx="144">
                  <c:v>27.100000143051147</c:v>
                </c:pt>
                <c:pt idx="145">
                  <c:v>27.160000085830688</c:v>
                </c:pt>
                <c:pt idx="146">
                  <c:v>27.220000028610229</c:v>
                </c:pt>
                <c:pt idx="147">
                  <c:v>27.320000171661377</c:v>
                </c:pt>
                <c:pt idx="148">
                  <c:v>27.380000114440918</c:v>
                </c:pt>
                <c:pt idx="149">
                  <c:v>27.440000057220459</c:v>
                </c:pt>
                <c:pt idx="150">
                  <c:v>27.519999980926514</c:v>
                </c:pt>
                <c:pt idx="151">
                  <c:v>27.580000162124634</c:v>
                </c:pt>
                <c:pt idx="152">
                  <c:v>27.660000085830688</c:v>
                </c:pt>
                <c:pt idx="153">
                  <c:v>27.720000028610229</c:v>
                </c:pt>
                <c:pt idx="154">
                  <c:v>27.830000162124634</c:v>
                </c:pt>
                <c:pt idx="155">
                  <c:v>27.890000104904175</c:v>
                </c:pt>
                <c:pt idx="156">
                  <c:v>27.960000038146973</c:v>
                </c:pt>
                <c:pt idx="157">
                  <c:v>28.029999971389771</c:v>
                </c:pt>
                <c:pt idx="158">
                  <c:v>28.100000143051147</c:v>
                </c:pt>
                <c:pt idx="159">
                  <c:v>28.160000085830688</c:v>
                </c:pt>
                <c:pt idx="160">
                  <c:v>28.220000028610229</c:v>
                </c:pt>
                <c:pt idx="161">
                  <c:v>28.279999971389771</c:v>
                </c:pt>
                <c:pt idx="162">
                  <c:v>28.380000114440918</c:v>
                </c:pt>
                <c:pt idx="163">
                  <c:v>28.440000057220459</c:v>
                </c:pt>
                <c:pt idx="164">
                  <c:v>28.5</c:v>
                </c:pt>
                <c:pt idx="165">
                  <c:v>28.559999942779541</c:v>
                </c:pt>
                <c:pt idx="166">
                  <c:v>28.640000104904175</c:v>
                </c:pt>
                <c:pt idx="167">
                  <c:v>28.720000028610229</c:v>
                </c:pt>
                <c:pt idx="168">
                  <c:v>28.779999971389771</c:v>
                </c:pt>
                <c:pt idx="169">
                  <c:v>28.840000152587891</c:v>
                </c:pt>
                <c:pt idx="170">
                  <c:v>28.910000085830688</c:v>
                </c:pt>
                <c:pt idx="171">
                  <c:v>28.990000009536743</c:v>
                </c:pt>
                <c:pt idx="172">
                  <c:v>29.059999942779541</c:v>
                </c:pt>
                <c:pt idx="173">
                  <c:v>29.140000104904175</c:v>
                </c:pt>
                <c:pt idx="174">
                  <c:v>29.200000047683716</c:v>
                </c:pt>
                <c:pt idx="175">
                  <c:v>29.269999980926514</c:v>
                </c:pt>
                <c:pt idx="176">
                  <c:v>29.330000162124634</c:v>
                </c:pt>
                <c:pt idx="177">
                  <c:v>29.410000085830688</c:v>
                </c:pt>
                <c:pt idx="178">
                  <c:v>29.480000019073486</c:v>
                </c:pt>
                <c:pt idx="179">
                  <c:v>29.549999952316284</c:v>
                </c:pt>
                <c:pt idx="180">
                  <c:v>29.610000133514404</c:v>
                </c:pt>
                <c:pt idx="181">
                  <c:v>29.670000076293945</c:v>
                </c:pt>
                <c:pt idx="182">
                  <c:v>29.769999980926514</c:v>
                </c:pt>
                <c:pt idx="183">
                  <c:v>29.830000162124634</c:v>
                </c:pt>
                <c:pt idx="184">
                  <c:v>29.890000104904175</c:v>
                </c:pt>
                <c:pt idx="185">
                  <c:v>29.950000047683716</c:v>
                </c:pt>
                <c:pt idx="186">
                  <c:v>30.059999942779541</c:v>
                </c:pt>
                <c:pt idx="187">
                  <c:v>30.140000104904175</c:v>
                </c:pt>
                <c:pt idx="188">
                  <c:v>30.220000028610229</c:v>
                </c:pt>
                <c:pt idx="189">
                  <c:v>30.279999971389771</c:v>
                </c:pt>
                <c:pt idx="190">
                  <c:v>30.340000152587891</c:v>
                </c:pt>
                <c:pt idx="191">
                  <c:v>30.420000076293945</c:v>
                </c:pt>
                <c:pt idx="192">
                  <c:v>30.480000019073486</c:v>
                </c:pt>
                <c:pt idx="193">
                  <c:v>30.559999942779541</c:v>
                </c:pt>
                <c:pt idx="194">
                  <c:v>30.620000123977661</c:v>
                </c:pt>
                <c:pt idx="195">
                  <c:v>30.680000066757202</c:v>
                </c:pt>
                <c:pt idx="196">
                  <c:v>30.759999990463257</c:v>
                </c:pt>
                <c:pt idx="197">
                  <c:v>30.830000162124634</c:v>
                </c:pt>
                <c:pt idx="198">
                  <c:v>30.920000076293945</c:v>
                </c:pt>
                <c:pt idx="199">
                  <c:v>30.980000019073486</c:v>
                </c:pt>
                <c:pt idx="200">
                  <c:v>31.039999961853027</c:v>
                </c:pt>
                <c:pt idx="201">
                  <c:v>31.120000123977661</c:v>
                </c:pt>
                <c:pt idx="202">
                  <c:v>31.180000066757202</c:v>
                </c:pt>
                <c:pt idx="203">
                  <c:v>31.259999990463257</c:v>
                </c:pt>
                <c:pt idx="204">
                  <c:v>31.320000171661377</c:v>
                </c:pt>
                <c:pt idx="205">
                  <c:v>31.390000104904175</c:v>
                </c:pt>
                <c:pt idx="206">
                  <c:v>31.450000047683716</c:v>
                </c:pt>
                <c:pt idx="207">
                  <c:v>31.509999990463257</c:v>
                </c:pt>
                <c:pt idx="208">
                  <c:v>31.610000133514404</c:v>
                </c:pt>
                <c:pt idx="209">
                  <c:v>31.670000076293945</c:v>
                </c:pt>
                <c:pt idx="210">
                  <c:v>31.730000019073486</c:v>
                </c:pt>
                <c:pt idx="211">
                  <c:v>31.789999961853027</c:v>
                </c:pt>
                <c:pt idx="212">
                  <c:v>31.850000143051147</c:v>
                </c:pt>
                <c:pt idx="213">
                  <c:v>31.950000047683716</c:v>
                </c:pt>
                <c:pt idx="214">
                  <c:v>32.009999990463257</c:v>
                </c:pt>
                <c:pt idx="215">
                  <c:v>32.070000171661377</c:v>
                </c:pt>
                <c:pt idx="216">
                  <c:v>32.170000076293945</c:v>
                </c:pt>
                <c:pt idx="217">
                  <c:v>32.25</c:v>
                </c:pt>
                <c:pt idx="218">
                  <c:v>32.320000171661377</c:v>
                </c:pt>
                <c:pt idx="219">
                  <c:v>32.390000104904175</c:v>
                </c:pt>
                <c:pt idx="220">
                  <c:v>32.450000047683716</c:v>
                </c:pt>
                <c:pt idx="221">
                  <c:v>32.509999990463257</c:v>
                </c:pt>
                <c:pt idx="222">
                  <c:v>32.570000171661377</c:v>
                </c:pt>
                <c:pt idx="223">
                  <c:v>32.680000066757202</c:v>
                </c:pt>
                <c:pt idx="224">
                  <c:v>32.75</c:v>
                </c:pt>
                <c:pt idx="225">
                  <c:v>32.809999942779541</c:v>
                </c:pt>
                <c:pt idx="226">
                  <c:v>32.870000123977661</c:v>
                </c:pt>
                <c:pt idx="227">
                  <c:v>32.950000047683716</c:v>
                </c:pt>
                <c:pt idx="228">
                  <c:v>33.029999971389771</c:v>
                </c:pt>
                <c:pt idx="229">
                  <c:v>33.090000152587891</c:v>
                </c:pt>
                <c:pt idx="230">
                  <c:v>33.150000095367432</c:v>
                </c:pt>
                <c:pt idx="231">
                  <c:v>33.210000038146973</c:v>
                </c:pt>
                <c:pt idx="232">
                  <c:v>33.279999971389771</c:v>
                </c:pt>
                <c:pt idx="233">
                  <c:v>33.370000123977661</c:v>
                </c:pt>
                <c:pt idx="234">
                  <c:v>33.430000066757202</c:v>
                </c:pt>
                <c:pt idx="235">
                  <c:v>33.490000009536743</c:v>
                </c:pt>
                <c:pt idx="236">
                  <c:v>33.559999942779541</c:v>
                </c:pt>
                <c:pt idx="237">
                  <c:v>33.630000114440918</c:v>
                </c:pt>
                <c:pt idx="238">
                  <c:v>33.730000019073486</c:v>
                </c:pt>
                <c:pt idx="239">
                  <c:v>33.789999961853027</c:v>
                </c:pt>
                <c:pt idx="240">
                  <c:v>33.850000143051147</c:v>
                </c:pt>
                <c:pt idx="241">
                  <c:v>33.910000085830688</c:v>
                </c:pt>
                <c:pt idx="242">
                  <c:v>33.980000019073486</c:v>
                </c:pt>
                <c:pt idx="243">
                  <c:v>34.070000171661377</c:v>
                </c:pt>
                <c:pt idx="244">
                  <c:v>34.130000114440918</c:v>
                </c:pt>
                <c:pt idx="245">
                  <c:v>34.200000047683716</c:v>
                </c:pt>
                <c:pt idx="246">
                  <c:v>34.269999980926514</c:v>
                </c:pt>
                <c:pt idx="247">
                  <c:v>34.370000123977661</c:v>
                </c:pt>
                <c:pt idx="248">
                  <c:v>34.430000066757202</c:v>
                </c:pt>
                <c:pt idx="249">
                  <c:v>34.509999990463257</c:v>
                </c:pt>
                <c:pt idx="250">
                  <c:v>34.570000171661377</c:v>
                </c:pt>
                <c:pt idx="251">
                  <c:v>34.650000095367432</c:v>
                </c:pt>
                <c:pt idx="252">
                  <c:v>34.710000038146973</c:v>
                </c:pt>
                <c:pt idx="253">
                  <c:v>34.769999980926514</c:v>
                </c:pt>
                <c:pt idx="254">
                  <c:v>34.870000123977661</c:v>
                </c:pt>
                <c:pt idx="255">
                  <c:v>34.930000066757202</c:v>
                </c:pt>
                <c:pt idx="256">
                  <c:v>34.990000009536743</c:v>
                </c:pt>
                <c:pt idx="257">
                  <c:v>35.049999952316284</c:v>
                </c:pt>
                <c:pt idx="258">
                  <c:v>35.130000114440918</c:v>
                </c:pt>
                <c:pt idx="259">
                  <c:v>35.210000038146973</c:v>
                </c:pt>
                <c:pt idx="260">
                  <c:v>35.269999980926514</c:v>
                </c:pt>
                <c:pt idx="261">
                  <c:v>35.330000162124634</c:v>
                </c:pt>
                <c:pt idx="262">
                  <c:v>35.410000085830688</c:v>
                </c:pt>
                <c:pt idx="263">
                  <c:v>35.480000019073486</c:v>
                </c:pt>
                <c:pt idx="264">
                  <c:v>35.549999952316284</c:v>
                </c:pt>
                <c:pt idx="265">
                  <c:v>35.610000133514404</c:v>
                </c:pt>
                <c:pt idx="266">
                  <c:v>35.680000066757202</c:v>
                </c:pt>
                <c:pt idx="267">
                  <c:v>35.740000009536743</c:v>
                </c:pt>
                <c:pt idx="268">
                  <c:v>35.820000171661377</c:v>
                </c:pt>
                <c:pt idx="269">
                  <c:v>35.900000095367432</c:v>
                </c:pt>
                <c:pt idx="270">
                  <c:v>35.970000028610229</c:v>
                </c:pt>
                <c:pt idx="271">
                  <c:v>36.039999961853027</c:v>
                </c:pt>
                <c:pt idx="272">
                  <c:v>36.100000143051147</c:v>
                </c:pt>
                <c:pt idx="273">
                  <c:v>36.160000085830688</c:v>
                </c:pt>
                <c:pt idx="274">
                  <c:v>36.240000009536743</c:v>
                </c:pt>
                <c:pt idx="275">
                  <c:v>36.320000171661377</c:v>
                </c:pt>
                <c:pt idx="276">
                  <c:v>36.380000114440918</c:v>
                </c:pt>
                <c:pt idx="277">
                  <c:v>36.440000057220459</c:v>
                </c:pt>
                <c:pt idx="278">
                  <c:v>36.539999961853027</c:v>
                </c:pt>
                <c:pt idx="279">
                  <c:v>36.610000133514404</c:v>
                </c:pt>
                <c:pt idx="280">
                  <c:v>36.680000066757202</c:v>
                </c:pt>
                <c:pt idx="281">
                  <c:v>36.75</c:v>
                </c:pt>
                <c:pt idx="282">
                  <c:v>36.820000171661377</c:v>
                </c:pt>
                <c:pt idx="283">
                  <c:v>36.880000114440918</c:v>
                </c:pt>
                <c:pt idx="284">
                  <c:v>36.960000038146973</c:v>
                </c:pt>
                <c:pt idx="285">
                  <c:v>37.039999961853027</c:v>
                </c:pt>
                <c:pt idx="286">
                  <c:v>37.100000143051147</c:v>
                </c:pt>
                <c:pt idx="287">
                  <c:v>37.160000085830688</c:v>
                </c:pt>
                <c:pt idx="288">
                  <c:v>37.220000028610229</c:v>
                </c:pt>
                <c:pt idx="289">
                  <c:v>37.299999952316284</c:v>
                </c:pt>
                <c:pt idx="290">
                  <c:v>37.380000114440918</c:v>
                </c:pt>
                <c:pt idx="291">
                  <c:v>37.440000057220459</c:v>
                </c:pt>
                <c:pt idx="292">
                  <c:v>37.5</c:v>
                </c:pt>
                <c:pt idx="293">
                  <c:v>37.559999942779541</c:v>
                </c:pt>
                <c:pt idx="294">
                  <c:v>37.660000085830688</c:v>
                </c:pt>
                <c:pt idx="295">
                  <c:v>37.720000028610229</c:v>
                </c:pt>
                <c:pt idx="296">
                  <c:v>37.779999971389771</c:v>
                </c:pt>
                <c:pt idx="297">
                  <c:v>37.850000143051147</c:v>
                </c:pt>
                <c:pt idx="298">
                  <c:v>37.910000085830688</c:v>
                </c:pt>
                <c:pt idx="299">
                  <c:v>38</c:v>
                </c:pt>
                <c:pt idx="300">
                  <c:v>38.059999942779541</c:v>
                </c:pt>
                <c:pt idx="301">
                  <c:v>38.130000114440918</c:v>
                </c:pt>
                <c:pt idx="302">
                  <c:v>38.190000057220459</c:v>
                </c:pt>
                <c:pt idx="303">
                  <c:v>38.269999980926514</c:v>
                </c:pt>
                <c:pt idx="304">
                  <c:v>38.340000152587891</c:v>
                </c:pt>
                <c:pt idx="305">
                  <c:v>38.410000085830688</c:v>
                </c:pt>
                <c:pt idx="306">
                  <c:v>38.490000009536743</c:v>
                </c:pt>
                <c:pt idx="307">
                  <c:v>38.549999952316284</c:v>
                </c:pt>
                <c:pt idx="308">
                  <c:v>38.640000104904175</c:v>
                </c:pt>
                <c:pt idx="309">
                  <c:v>38.700000047683716</c:v>
                </c:pt>
                <c:pt idx="310">
                  <c:v>38.779999971389771</c:v>
                </c:pt>
                <c:pt idx="311">
                  <c:v>38.840000152587891</c:v>
                </c:pt>
                <c:pt idx="312">
                  <c:v>38.910000085830688</c:v>
                </c:pt>
                <c:pt idx="313">
                  <c:v>38.990000009536743</c:v>
                </c:pt>
                <c:pt idx="314">
                  <c:v>39.049999952316284</c:v>
                </c:pt>
                <c:pt idx="315">
                  <c:v>39.120000123977661</c:v>
                </c:pt>
                <c:pt idx="316">
                  <c:v>39.190000057220459</c:v>
                </c:pt>
                <c:pt idx="317">
                  <c:v>39.269999980926514</c:v>
                </c:pt>
                <c:pt idx="318">
                  <c:v>39.330000162124634</c:v>
                </c:pt>
                <c:pt idx="319">
                  <c:v>39.390000104904175</c:v>
                </c:pt>
                <c:pt idx="320">
                  <c:v>39.470000028610229</c:v>
                </c:pt>
                <c:pt idx="321">
                  <c:v>39.549999952316284</c:v>
                </c:pt>
                <c:pt idx="322">
                  <c:v>39.610000133514404</c:v>
                </c:pt>
                <c:pt idx="323">
                  <c:v>39.670000076293945</c:v>
                </c:pt>
                <c:pt idx="324">
                  <c:v>39.730000019073486</c:v>
                </c:pt>
                <c:pt idx="325">
                  <c:v>39.830000162124634</c:v>
                </c:pt>
                <c:pt idx="326">
                  <c:v>39.890000104904175</c:v>
                </c:pt>
              </c:numCache>
            </c:numRef>
          </c:xVal>
          <c:yVal>
            <c:numRef>
              <c:f>Sheet1!$E$2:$E$328</c:f>
              <c:numCache>
                <c:formatCode>0.0000</c:formatCode>
                <c:ptCount val="327"/>
                <c:pt idx="0">
                  <c:v>2.6861159999999999E-2</c:v>
                </c:pt>
                <c:pt idx="1">
                  <c:v>2.731074E-2</c:v>
                </c:pt>
                <c:pt idx="2">
                  <c:v>2.577546E-2</c:v>
                </c:pt>
                <c:pt idx="3">
                  <c:v>2.5750370000000002E-2</c:v>
                </c:pt>
                <c:pt idx="4">
                  <c:v>2.568664E-2</c:v>
                </c:pt>
                <c:pt idx="5">
                  <c:v>2.5895580000000001E-2</c:v>
                </c:pt>
                <c:pt idx="6">
                  <c:v>2.5827679999999999E-2</c:v>
                </c:pt>
                <c:pt idx="7">
                  <c:v>2.591454E-2</c:v>
                </c:pt>
                <c:pt idx="8">
                  <c:v>2.7331970000000001E-2</c:v>
                </c:pt>
                <c:pt idx="9">
                  <c:v>2.7362310000000001E-2</c:v>
                </c:pt>
                <c:pt idx="10">
                  <c:v>2.740621E-2</c:v>
                </c:pt>
                <c:pt idx="11">
                  <c:v>2.7293979999999999E-2</c:v>
                </c:pt>
                <c:pt idx="12">
                  <c:v>2.5916290000000002E-2</c:v>
                </c:pt>
                <c:pt idx="13">
                  <c:v>2.5989580000000002E-2</c:v>
                </c:pt>
                <c:pt idx="14">
                  <c:v>2.725431E-2</c:v>
                </c:pt>
                <c:pt idx="15">
                  <c:v>2.7028529999999999E-2</c:v>
                </c:pt>
                <c:pt idx="16">
                  <c:v>2.5948809999999999E-2</c:v>
                </c:pt>
                <c:pt idx="17">
                  <c:v>2.59017E-2</c:v>
                </c:pt>
                <c:pt idx="18">
                  <c:v>2.587538E-2</c:v>
                </c:pt>
                <c:pt idx="19">
                  <c:v>2.7226230000000001E-2</c:v>
                </c:pt>
                <c:pt idx="20">
                  <c:v>2.4693710000000001E-2</c:v>
                </c:pt>
                <c:pt idx="21">
                  <c:v>2.578014E-2</c:v>
                </c:pt>
                <c:pt idx="22">
                  <c:v>2.471201E-2</c:v>
                </c:pt>
                <c:pt idx="23">
                  <c:v>2.616081E-2</c:v>
                </c:pt>
                <c:pt idx="24">
                  <c:v>2.5692920000000001E-2</c:v>
                </c:pt>
                <c:pt idx="25">
                  <c:v>2.610612E-2</c:v>
                </c:pt>
                <c:pt idx="26">
                  <c:v>2.616402E-2</c:v>
                </c:pt>
                <c:pt idx="27">
                  <c:v>2.6271949999999999E-2</c:v>
                </c:pt>
                <c:pt idx="28">
                  <c:v>2.572961E-2</c:v>
                </c:pt>
                <c:pt idx="29">
                  <c:v>2.4608749999999999E-2</c:v>
                </c:pt>
                <c:pt idx="30">
                  <c:v>2.465674E-2</c:v>
                </c:pt>
                <c:pt idx="31">
                  <c:v>2.4710119999999999E-2</c:v>
                </c:pt>
                <c:pt idx="32">
                  <c:v>2.578182E-2</c:v>
                </c:pt>
                <c:pt idx="33">
                  <c:v>2.6177949999999998E-2</c:v>
                </c:pt>
                <c:pt idx="34">
                  <c:v>2.581872E-2</c:v>
                </c:pt>
                <c:pt idx="35">
                  <c:v>2.6183560000000002E-2</c:v>
                </c:pt>
                <c:pt idx="36">
                  <c:v>2.4518729999999999E-2</c:v>
                </c:pt>
                <c:pt idx="37">
                  <c:v>2.5705499999999999E-2</c:v>
                </c:pt>
                <c:pt idx="38">
                  <c:v>2.5924929999999999E-2</c:v>
                </c:pt>
                <c:pt idx="39">
                  <c:v>2.5699380000000001E-2</c:v>
                </c:pt>
                <c:pt idx="40">
                  <c:v>2.4665739999999998E-2</c:v>
                </c:pt>
                <c:pt idx="41">
                  <c:v>2.4568530000000002E-2</c:v>
                </c:pt>
                <c:pt idx="42">
                  <c:v>2.5957600000000001E-2</c:v>
                </c:pt>
                <c:pt idx="43">
                  <c:v>2.5924860000000001E-2</c:v>
                </c:pt>
                <c:pt idx="44">
                  <c:v>2.6026299999999999E-2</c:v>
                </c:pt>
                <c:pt idx="45">
                  <c:v>2.5560380000000001E-2</c:v>
                </c:pt>
                <c:pt idx="46">
                  <c:v>2.5943669999999999E-2</c:v>
                </c:pt>
                <c:pt idx="47">
                  <c:v>2.4467610000000001E-2</c:v>
                </c:pt>
                <c:pt idx="48">
                  <c:v>2.572381E-2</c:v>
                </c:pt>
                <c:pt idx="49">
                  <c:v>2.4674129999999999E-2</c:v>
                </c:pt>
                <c:pt idx="50">
                  <c:v>0.59741429999999995</c:v>
                </c:pt>
                <c:pt idx="51">
                  <c:v>0.87522239999999996</c:v>
                </c:pt>
                <c:pt idx="52">
                  <c:v>0.93955630000000001</c:v>
                </c:pt>
                <c:pt idx="53">
                  <c:v>0.98366100000000001</c:v>
                </c:pt>
                <c:pt idx="54">
                  <c:v>1.0119910000000001</c:v>
                </c:pt>
                <c:pt idx="55">
                  <c:v>1.0375270000000001</c:v>
                </c:pt>
                <c:pt idx="56">
                  <c:v>1.0559940000000001</c:v>
                </c:pt>
                <c:pt idx="57">
                  <c:v>1.0665720000000001</c:v>
                </c:pt>
                <c:pt idx="58">
                  <c:v>1.084694</c:v>
                </c:pt>
                <c:pt idx="59">
                  <c:v>1.0957190000000001</c:v>
                </c:pt>
                <c:pt idx="60">
                  <c:v>1.174612</c:v>
                </c:pt>
                <c:pt idx="61">
                  <c:v>1.3754900000000001</c:v>
                </c:pt>
                <c:pt idx="62">
                  <c:v>1.3802989999999999</c:v>
                </c:pt>
                <c:pt idx="63">
                  <c:v>1.3931039999999999</c:v>
                </c:pt>
                <c:pt idx="64">
                  <c:v>1.4061760000000001</c:v>
                </c:pt>
                <c:pt idx="65">
                  <c:v>1.419368</c:v>
                </c:pt>
                <c:pt idx="66">
                  <c:v>1.433786</c:v>
                </c:pt>
                <c:pt idx="67">
                  <c:v>1.443565</c:v>
                </c:pt>
                <c:pt idx="68">
                  <c:v>1.4539089999999999</c:v>
                </c:pt>
                <c:pt idx="69">
                  <c:v>1.4631730000000001</c:v>
                </c:pt>
                <c:pt idx="70">
                  <c:v>1.472685</c:v>
                </c:pt>
                <c:pt idx="71">
                  <c:v>1.48377</c:v>
                </c:pt>
                <c:pt idx="72">
                  <c:v>1.4932719999999999</c:v>
                </c:pt>
                <c:pt idx="73">
                  <c:v>1.4995590000000001</c:v>
                </c:pt>
                <c:pt idx="74">
                  <c:v>1.5018929999999999</c:v>
                </c:pt>
                <c:pt idx="75">
                  <c:v>1.5013879999999999</c:v>
                </c:pt>
                <c:pt idx="76">
                  <c:v>1.50536</c:v>
                </c:pt>
                <c:pt idx="77">
                  <c:v>1.655079</c:v>
                </c:pt>
                <c:pt idx="78">
                  <c:v>1.536878</c:v>
                </c:pt>
                <c:pt idx="79">
                  <c:v>1.6683889999999999</c:v>
                </c:pt>
                <c:pt idx="80">
                  <c:v>1.5756790000000001</c:v>
                </c:pt>
                <c:pt idx="81">
                  <c:v>2.596298</c:v>
                </c:pt>
                <c:pt idx="82">
                  <c:v>2.4412609999999999</c:v>
                </c:pt>
                <c:pt idx="83">
                  <c:v>2.4793569999999998</c:v>
                </c:pt>
                <c:pt idx="84">
                  <c:v>2.264751</c:v>
                </c:pt>
                <c:pt idx="85">
                  <c:v>2.0841599999999998</c:v>
                </c:pt>
                <c:pt idx="86">
                  <c:v>2.978539</c:v>
                </c:pt>
                <c:pt idx="87">
                  <c:v>2.3483499999999999</c:v>
                </c:pt>
                <c:pt idx="88">
                  <c:v>1.4941029999999999E-2</c:v>
                </c:pt>
                <c:pt idx="89">
                  <c:v>-0.19207489999999999</c:v>
                </c:pt>
                <c:pt idx="90">
                  <c:v>-0.2429711</c:v>
                </c:pt>
                <c:pt idx="91">
                  <c:v>-0.28268589999999999</c:v>
                </c:pt>
                <c:pt idx="92">
                  <c:v>-0.27651520000000002</c:v>
                </c:pt>
                <c:pt idx="93">
                  <c:v>-0.27879120000000002</c:v>
                </c:pt>
                <c:pt idx="94">
                  <c:v>-0.29482320000000001</c:v>
                </c:pt>
                <c:pt idx="95">
                  <c:v>-0.31194319999999998</c:v>
                </c:pt>
                <c:pt idx="96">
                  <c:v>-0.3055233</c:v>
                </c:pt>
                <c:pt idx="97">
                  <c:v>-0.33080399999999999</c:v>
                </c:pt>
                <c:pt idx="98">
                  <c:v>-0.32673419999999997</c:v>
                </c:pt>
                <c:pt idx="99">
                  <c:v>-0.3210653</c:v>
                </c:pt>
                <c:pt idx="100">
                  <c:v>-0.32054589999999999</c:v>
                </c:pt>
                <c:pt idx="101">
                  <c:v>-0.31697629999999999</c:v>
                </c:pt>
                <c:pt idx="102">
                  <c:v>-0.30484460000000002</c:v>
                </c:pt>
                <c:pt idx="103">
                  <c:v>-0.28828090000000001</c:v>
                </c:pt>
                <c:pt idx="104">
                  <c:v>-0.25728689999999999</c:v>
                </c:pt>
                <c:pt idx="105">
                  <c:v>-0.26129140000000001</c:v>
                </c:pt>
                <c:pt idx="106">
                  <c:v>-0.2505986</c:v>
                </c:pt>
                <c:pt idx="107">
                  <c:v>-0.24317</c:v>
                </c:pt>
                <c:pt idx="108">
                  <c:v>-0.92150010000000004</c:v>
                </c:pt>
                <c:pt idx="109">
                  <c:v>-0.18170169999999999</c:v>
                </c:pt>
                <c:pt idx="110">
                  <c:v>1.287488</c:v>
                </c:pt>
                <c:pt idx="111">
                  <c:v>2.8231060000000001</c:v>
                </c:pt>
                <c:pt idx="112">
                  <c:v>3.7299690000000001</c:v>
                </c:pt>
                <c:pt idx="113">
                  <c:v>1.4581999999999999</c:v>
                </c:pt>
                <c:pt idx="114">
                  <c:v>0.35068009999999999</c:v>
                </c:pt>
                <c:pt idx="115">
                  <c:v>2.6401859999999999</c:v>
                </c:pt>
                <c:pt idx="116">
                  <c:v>2.808036</c:v>
                </c:pt>
                <c:pt idx="117">
                  <c:v>2.3612950000000001</c:v>
                </c:pt>
                <c:pt idx="118">
                  <c:v>2.0089700000000001</c:v>
                </c:pt>
                <c:pt idx="119">
                  <c:v>5.1093400000000004</c:v>
                </c:pt>
                <c:pt idx="120">
                  <c:v>4.0861549999999998</c:v>
                </c:pt>
                <c:pt idx="121">
                  <c:v>4.1437290000000004</c:v>
                </c:pt>
                <c:pt idx="122">
                  <c:v>4.1826639999999999</c:v>
                </c:pt>
                <c:pt idx="123">
                  <c:v>4.2085739999999996</c:v>
                </c:pt>
                <c:pt idx="124">
                  <c:v>4.2202200000000003</c:v>
                </c:pt>
                <c:pt idx="125">
                  <c:v>4.2531590000000001</c:v>
                </c:pt>
                <c:pt idx="126">
                  <c:v>4.2934910000000004</c:v>
                </c:pt>
                <c:pt idx="127">
                  <c:v>4.2494829999999997</c:v>
                </c:pt>
                <c:pt idx="128">
                  <c:v>4.2527689999999998</c:v>
                </c:pt>
                <c:pt idx="129">
                  <c:v>4.2512109999999996</c:v>
                </c:pt>
                <c:pt idx="130">
                  <c:v>4.2493489999999996</c:v>
                </c:pt>
                <c:pt idx="131">
                  <c:v>4.2484229999999998</c:v>
                </c:pt>
                <c:pt idx="132">
                  <c:v>4.2466470000000003</c:v>
                </c:pt>
                <c:pt idx="133">
                  <c:v>4.2452819999999996</c:v>
                </c:pt>
                <c:pt idx="134">
                  <c:v>4.2444230000000003</c:v>
                </c:pt>
                <c:pt idx="135">
                  <c:v>4.2400409999999997</c:v>
                </c:pt>
                <c:pt idx="136">
                  <c:v>4.2356199999999999</c:v>
                </c:pt>
                <c:pt idx="137">
                  <c:v>4.2262029999999999</c:v>
                </c:pt>
                <c:pt idx="138">
                  <c:v>4.2045430000000001</c:v>
                </c:pt>
                <c:pt idx="139">
                  <c:v>4.1902039999999996</c:v>
                </c:pt>
                <c:pt idx="140">
                  <c:v>4.1454940000000002</c:v>
                </c:pt>
                <c:pt idx="141">
                  <c:v>4.1172050000000002</c:v>
                </c:pt>
                <c:pt idx="142">
                  <c:v>4.1199149999999998</c:v>
                </c:pt>
                <c:pt idx="143">
                  <c:v>4.1335949999999997</c:v>
                </c:pt>
                <c:pt idx="144">
                  <c:v>4.1440989999999998</c:v>
                </c:pt>
                <c:pt idx="145">
                  <c:v>4.145607</c:v>
                </c:pt>
                <c:pt idx="146">
                  <c:v>4.1648459999999998</c:v>
                </c:pt>
                <c:pt idx="147">
                  <c:v>4.1746860000000003</c:v>
                </c:pt>
                <c:pt idx="148">
                  <c:v>4.1873329999999997</c:v>
                </c:pt>
                <c:pt idx="149">
                  <c:v>4.2012980000000004</c:v>
                </c:pt>
                <c:pt idx="150">
                  <c:v>4.2105459999999999</c:v>
                </c:pt>
                <c:pt idx="151">
                  <c:v>4.2094370000000003</c:v>
                </c:pt>
                <c:pt idx="152">
                  <c:v>4.2079319999999996</c:v>
                </c:pt>
                <c:pt idx="153">
                  <c:v>4.2253970000000001</c:v>
                </c:pt>
                <c:pt idx="154">
                  <c:v>4.2352930000000004</c:v>
                </c:pt>
                <c:pt idx="155">
                  <c:v>4.2425920000000001</c:v>
                </c:pt>
                <c:pt idx="156">
                  <c:v>4.2390340000000002</c:v>
                </c:pt>
                <c:pt idx="157">
                  <c:v>4.2428939999999997</c:v>
                </c:pt>
                <c:pt idx="158">
                  <c:v>4.2502950000000004</c:v>
                </c:pt>
                <c:pt idx="159">
                  <c:v>4.2466730000000004</c:v>
                </c:pt>
                <c:pt idx="160">
                  <c:v>4.2533669999999999</c:v>
                </c:pt>
                <c:pt idx="161">
                  <c:v>4.2504030000000004</c:v>
                </c:pt>
                <c:pt idx="162">
                  <c:v>4.2427929999999998</c:v>
                </c:pt>
                <c:pt idx="163">
                  <c:v>4.2493100000000004</c:v>
                </c:pt>
                <c:pt idx="164">
                  <c:v>4.2667409999999997</c:v>
                </c:pt>
                <c:pt idx="165">
                  <c:v>4.2419890000000002</c:v>
                </c:pt>
                <c:pt idx="166">
                  <c:v>4.2444420000000003</c:v>
                </c:pt>
                <c:pt idx="167">
                  <c:v>4.2453909999999997</c:v>
                </c:pt>
                <c:pt idx="168">
                  <c:v>4.2407300000000001</c:v>
                </c:pt>
                <c:pt idx="169">
                  <c:v>4.2460889999999996</c:v>
                </c:pt>
                <c:pt idx="170">
                  <c:v>4.248481</c:v>
                </c:pt>
                <c:pt idx="171">
                  <c:v>4.2528920000000001</c:v>
                </c:pt>
                <c:pt idx="172">
                  <c:v>4.2591159999999997</c:v>
                </c:pt>
                <c:pt idx="173">
                  <c:v>4.25943</c:v>
                </c:pt>
                <c:pt idx="174">
                  <c:v>4.2535730000000003</c:v>
                </c:pt>
                <c:pt idx="175">
                  <c:v>4.2529539999999999</c:v>
                </c:pt>
                <c:pt idx="176">
                  <c:v>4.2559519999999997</c:v>
                </c:pt>
                <c:pt idx="177">
                  <c:v>4.2566600000000001</c:v>
                </c:pt>
                <c:pt idx="178">
                  <c:v>4.2614000000000001</c:v>
                </c:pt>
                <c:pt idx="179">
                  <c:v>4.2617500000000001</c:v>
                </c:pt>
                <c:pt idx="180">
                  <c:v>4.2621039999999999</c:v>
                </c:pt>
                <c:pt idx="181">
                  <c:v>4.2635290000000001</c:v>
                </c:pt>
                <c:pt idx="182">
                  <c:v>4.2662310000000003</c:v>
                </c:pt>
                <c:pt idx="183">
                  <c:v>4.2666959999999996</c:v>
                </c:pt>
                <c:pt idx="184">
                  <c:v>4.2712440000000003</c:v>
                </c:pt>
                <c:pt idx="185">
                  <c:v>4.2754120000000002</c:v>
                </c:pt>
                <c:pt idx="186">
                  <c:v>4.2768499999999996</c:v>
                </c:pt>
                <c:pt idx="187">
                  <c:v>4.2770640000000002</c:v>
                </c:pt>
                <c:pt idx="188">
                  <c:v>4.27963</c:v>
                </c:pt>
                <c:pt idx="189">
                  <c:v>4.2798020000000001</c:v>
                </c:pt>
                <c:pt idx="190">
                  <c:v>4.2830380000000003</c:v>
                </c:pt>
                <c:pt idx="191">
                  <c:v>4.2969860000000004</c:v>
                </c:pt>
                <c:pt idx="192">
                  <c:v>4.3000790000000002</c:v>
                </c:pt>
                <c:pt idx="193">
                  <c:v>4.3067640000000003</c:v>
                </c:pt>
                <c:pt idx="194">
                  <c:v>4.3047750000000002</c:v>
                </c:pt>
                <c:pt idx="195">
                  <c:v>4.2941599999999998</c:v>
                </c:pt>
                <c:pt idx="196">
                  <c:v>4.3063719999999996</c:v>
                </c:pt>
                <c:pt idx="197">
                  <c:v>4.3046689999999996</c:v>
                </c:pt>
                <c:pt idx="198">
                  <c:v>4.3060499999999999</c:v>
                </c:pt>
                <c:pt idx="199">
                  <c:v>4.311096</c:v>
                </c:pt>
                <c:pt idx="200">
                  <c:v>4.3069420000000003</c:v>
                </c:pt>
                <c:pt idx="201">
                  <c:v>4.3175670000000004</c:v>
                </c:pt>
                <c:pt idx="202">
                  <c:v>4.3036320000000003</c:v>
                </c:pt>
                <c:pt idx="203">
                  <c:v>4.3125359999999997</c:v>
                </c:pt>
                <c:pt idx="204">
                  <c:v>4.3084639999999998</c:v>
                </c:pt>
                <c:pt idx="205">
                  <c:v>4.3060790000000004</c:v>
                </c:pt>
                <c:pt idx="206">
                  <c:v>4.3185760000000002</c:v>
                </c:pt>
                <c:pt idx="207">
                  <c:v>4.3218649999999998</c:v>
                </c:pt>
                <c:pt idx="208">
                  <c:v>4.3301819999999998</c:v>
                </c:pt>
                <c:pt idx="209">
                  <c:v>4.4023459999999996</c:v>
                </c:pt>
                <c:pt idx="210">
                  <c:v>4.4266030000000001</c:v>
                </c:pt>
                <c:pt idx="211">
                  <c:v>5.0453349999999997</c:v>
                </c:pt>
                <c:pt idx="212">
                  <c:v>4.941681</c:v>
                </c:pt>
                <c:pt idx="213">
                  <c:v>4.8771139999999997</c:v>
                </c:pt>
                <c:pt idx="214">
                  <c:v>4.7669189999999997</c:v>
                </c:pt>
                <c:pt idx="215">
                  <c:v>4.7484409999999997</c:v>
                </c:pt>
                <c:pt idx="216">
                  <c:v>4.7525370000000002</c:v>
                </c:pt>
                <c:pt idx="217">
                  <c:v>4.7585680000000004</c:v>
                </c:pt>
                <c:pt idx="218">
                  <c:v>4.7394720000000001</c:v>
                </c:pt>
                <c:pt idx="219">
                  <c:v>4.746963</c:v>
                </c:pt>
                <c:pt idx="220">
                  <c:v>4.7250509999999997</c:v>
                </c:pt>
                <c:pt idx="221">
                  <c:v>4.7164950000000001</c:v>
                </c:pt>
                <c:pt idx="222">
                  <c:v>4.7199850000000003</c:v>
                </c:pt>
                <c:pt idx="223">
                  <c:v>4.7195119999999999</c:v>
                </c:pt>
                <c:pt idx="224">
                  <c:v>4.7198000000000002</c:v>
                </c:pt>
                <c:pt idx="225">
                  <c:v>4.7199450000000001</c:v>
                </c:pt>
                <c:pt idx="226">
                  <c:v>4.7200430000000004</c:v>
                </c:pt>
                <c:pt idx="227">
                  <c:v>4.7156310000000001</c:v>
                </c:pt>
                <c:pt idx="228">
                  <c:v>4.6982030000000004</c:v>
                </c:pt>
                <c:pt idx="229">
                  <c:v>4.6976000000000004</c:v>
                </c:pt>
                <c:pt idx="230">
                  <c:v>4.7043569999999999</c:v>
                </c:pt>
                <c:pt idx="231">
                  <c:v>4.722804</c:v>
                </c:pt>
                <c:pt idx="232">
                  <c:v>4.7066470000000002</c:v>
                </c:pt>
                <c:pt idx="233">
                  <c:v>4.727938</c:v>
                </c:pt>
                <c:pt idx="234">
                  <c:v>4.7114399999999996</c:v>
                </c:pt>
                <c:pt idx="235">
                  <c:v>4.734032</c:v>
                </c:pt>
                <c:pt idx="236">
                  <c:v>4.7155779999999998</c:v>
                </c:pt>
                <c:pt idx="237">
                  <c:v>4.7203119999999998</c:v>
                </c:pt>
                <c:pt idx="238">
                  <c:v>4.7570600000000001</c:v>
                </c:pt>
                <c:pt idx="239">
                  <c:v>4.7549929999999998</c:v>
                </c:pt>
                <c:pt idx="240">
                  <c:v>4.7505850000000001</c:v>
                </c:pt>
                <c:pt idx="241">
                  <c:v>4.7450720000000004</c:v>
                </c:pt>
                <c:pt idx="242">
                  <c:v>4.766464</c:v>
                </c:pt>
                <c:pt idx="243">
                  <c:v>4.7594539999999999</c:v>
                </c:pt>
                <c:pt idx="244">
                  <c:v>4.8304510000000001</c:v>
                </c:pt>
                <c:pt idx="245">
                  <c:v>4.8471109999999999</c:v>
                </c:pt>
                <c:pt idx="246">
                  <c:v>4.8181520000000004</c:v>
                </c:pt>
                <c:pt idx="247">
                  <c:v>4.8153280000000001</c:v>
                </c:pt>
                <c:pt idx="248">
                  <c:v>4.8143830000000003</c:v>
                </c:pt>
                <c:pt idx="249">
                  <c:v>4.7824479999999996</c:v>
                </c:pt>
                <c:pt idx="250">
                  <c:v>4.7866350000000004</c:v>
                </c:pt>
                <c:pt idx="251">
                  <c:v>4.8438460000000001</c:v>
                </c:pt>
                <c:pt idx="252">
                  <c:v>4.8523180000000004</c:v>
                </c:pt>
                <c:pt idx="253">
                  <c:v>4.8927610000000001</c:v>
                </c:pt>
                <c:pt idx="254">
                  <c:v>4.896916</c:v>
                </c:pt>
                <c:pt idx="255">
                  <c:v>4.9133129999999996</c:v>
                </c:pt>
                <c:pt idx="256">
                  <c:v>4.8920219999999999</c:v>
                </c:pt>
                <c:pt idx="257">
                  <c:v>4.8902960000000002</c:v>
                </c:pt>
                <c:pt idx="258">
                  <c:v>4.9104789999999996</c:v>
                </c:pt>
                <c:pt idx="259">
                  <c:v>4.9228259999999997</c:v>
                </c:pt>
                <c:pt idx="260">
                  <c:v>4.8996009999999997</c:v>
                </c:pt>
                <c:pt idx="261">
                  <c:v>4.9123570000000001</c:v>
                </c:pt>
                <c:pt idx="262">
                  <c:v>4.9179709999999996</c:v>
                </c:pt>
                <c:pt idx="263">
                  <c:v>4.8986999999999998</c:v>
                </c:pt>
                <c:pt idx="264">
                  <c:v>4.8982200000000002</c:v>
                </c:pt>
                <c:pt idx="265">
                  <c:v>4.9004200000000004</c:v>
                </c:pt>
                <c:pt idx="266">
                  <c:v>4.9009770000000001</c:v>
                </c:pt>
                <c:pt idx="267">
                  <c:v>4.9078200000000001</c:v>
                </c:pt>
                <c:pt idx="268">
                  <c:v>4.890225</c:v>
                </c:pt>
                <c:pt idx="269">
                  <c:v>4.9008789999999998</c:v>
                </c:pt>
                <c:pt idx="270">
                  <c:v>4.9188429999999999</c:v>
                </c:pt>
                <c:pt idx="271">
                  <c:v>4.922129</c:v>
                </c:pt>
                <c:pt idx="272">
                  <c:v>4.9141589999999997</c:v>
                </c:pt>
                <c:pt idx="273">
                  <c:v>4.9239290000000002</c:v>
                </c:pt>
                <c:pt idx="274">
                  <c:v>4.8948410000000004</c:v>
                </c:pt>
                <c:pt idx="275">
                  <c:v>4.893141</c:v>
                </c:pt>
                <c:pt idx="276">
                  <c:v>4.8913250000000001</c:v>
                </c:pt>
                <c:pt idx="277">
                  <c:v>4.8908610000000001</c:v>
                </c:pt>
                <c:pt idx="278">
                  <c:v>4.8883099999999997</c:v>
                </c:pt>
                <c:pt idx="279">
                  <c:v>4.8900370000000004</c:v>
                </c:pt>
                <c:pt idx="280">
                  <c:v>4.8894000000000002</c:v>
                </c:pt>
                <c:pt idx="281">
                  <c:v>4.888649</c:v>
                </c:pt>
                <c:pt idx="282">
                  <c:v>4.8868419999999997</c:v>
                </c:pt>
                <c:pt idx="283">
                  <c:v>4.8850749999999996</c:v>
                </c:pt>
                <c:pt idx="284">
                  <c:v>4.8906609999999997</c:v>
                </c:pt>
                <c:pt idx="285">
                  <c:v>4.8864280000000004</c:v>
                </c:pt>
                <c:pt idx="286">
                  <c:v>4.8872390000000001</c:v>
                </c:pt>
                <c:pt idx="287">
                  <c:v>4.8859589999999997</c:v>
                </c:pt>
                <c:pt idx="288">
                  <c:v>4.8825690000000002</c:v>
                </c:pt>
                <c:pt idx="289">
                  <c:v>4.8708499999999999</c:v>
                </c:pt>
                <c:pt idx="290">
                  <c:v>4.8675389999999998</c:v>
                </c:pt>
                <c:pt idx="291">
                  <c:v>4.8704450000000001</c:v>
                </c:pt>
                <c:pt idx="292">
                  <c:v>4.8731080000000002</c:v>
                </c:pt>
                <c:pt idx="293">
                  <c:v>4.8656110000000004</c:v>
                </c:pt>
                <c:pt idx="294">
                  <c:v>4.862311</c:v>
                </c:pt>
                <c:pt idx="295">
                  <c:v>4.86442</c:v>
                </c:pt>
                <c:pt idx="296">
                  <c:v>4.8870579999999997</c:v>
                </c:pt>
                <c:pt idx="297">
                  <c:v>4.8794680000000001</c:v>
                </c:pt>
                <c:pt idx="298">
                  <c:v>4.8983850000000002</c:v>
                </c:pt>
                <c:pt idx="299">
                  <c:v>4.8702889999999996</c:v>
                </c:pt>
                <c:pt idx="300">
                  <c:v>4.8763560000000004</c:v>
                </c:pt>
                <c:pt idx="301">
                  <c:v>4.8752069999999996</c:v>
                </c:pt>
                <c:pt idx="302">
                  <c:v>4.8668449999999996</c:v>
                </c:pt>
                <c:pt idx="303">
                  <c:v>4.8670600000000004</c:v>
                </c:pt>
                <c:pt idx="304">
                  <c:v>4.866682</c:v>
                </c:pt>
                <c:pt idx="305">
                  <c:v>4.8645519999999998</c:v>
                </c:pt>
                <c:pt idx="306">
                  <c:v>4.8654679999999999</c:v>
                </c:pt>
                <c:pt idx="307">
                  <c:v>4.8571559999999998</c:v>
                </c:pt>
                <c:pt idx="308">
                  <c:v>4.8596279999999998</c:v>
                </c:pt>
                <c:pt idx="309">
                  <c:v>5.2818059999999996</c:v>
                </c:pt>
                <c:pt idx="310">
                  <c:v>5.0028269999999999</c:v>
                </c:pt>
                <c:pt idx="311">
                  <c:v>5.0013030000000001</c:v>
                </c:pt>
                <c:pt idx="312">
                  <c:v>5.0024559999999996</c:v>
                </c:pt>
                <c:pt idx="313">
                  <c:v>5.0011409999999996</c:v>
                </c:pt>
                <c:pt idx="314">
                  <c:v>5.0028689999999996</c:v>
                </c:pt>
                <c:pt idx="315">
                  <c:v>5.0009959999999998</c:v>
                </c:pt>
                <c:pt idx="316">
                  <c:v>5.0023020000000002</c:v>
                </c:pt>
                <c:pt idx="317">
                  <c:v>5.0011159999999997</c:v>
                </c:pt>
                <c:pt idx="318">
                  <c:v>5.0021950000000004</c:v>
                </c:pt>
                <c:pt idx="319">
                  <c:v>5.0009379999999997</c:v>
                </c:pt>
                <c:pt idx="320">
                  <c:v>5.0010370000000002</c:v>
                </c:pt>
                <c:pt idx="321">
                  <c:v>5.0022399999999996</c:v>
                </c:pt>
                <c:pt idx="322">
                  <c:v>5.0022510000000002</c:v>
                </c:pt>
                <c:pt idx="323">
                  <c:v>5.0009709999999998</c:v>
                </c:pt>
                <c:pt idx="324">
                  <c:v>5.0015780000000003</c:v>
                </c:pt>
                <c:pt idx="325">
                  <c:v>5.0014789999999998</c:v>
                </c:pt>
                <c:pt idx="326">
                  <c:v>5.0003950000000001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ADB5-41EE-96CE-386AC7B9F410}"/>
            </c:ext>
          </c:extLst>
        </c:ser>
        <c:ser>
          <c:idx val="3"/>
          <c:order val="3"/>
          <c:tx>
            <c:strRef>
              <c:f>Sheet1!$F$1</c:f>
              <c:strCache>
                <c:ptCount val="1"/>
                <c:pt idx="0">
                  <c:v>VCCO</c:v>
                </c:pt>
              </c:strCache>
            </c:strRef>
          </c:tx>
          <c:spPr>
            <a:ln w="190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xVal>
            <c:numRef>
              <c:f>Sheet1!$B$2:$B$328</c:f>
              <c:numCache>
                <c:formatCode>0.000</c:formatCode>
                <c:ptCount val="327"/>
                <c:pt idx="0">
                  <c:v>16.990000009536743</c:v>
                </c:pt>
                <c:pt idx="1">
                  <c:v>17.070000171661377</c:v>
                </c:pt>
                <c:pt idx="2">
                  <c:v>17.130000114440918</c:v>
                </c:pt>
                <c:pt idx="3">
                  <c:v>17.190000057220459</c:v>
                </c:pt>
                <c:pt idx="4">
                  <c:v>17.25</c:v>
                </c:pt>
                <c:pt idx="5">
                  <c:v>17.350000143051147</c:v>
                </c:pt>
                <c:pt idx="6">
                  <c:v>17.410000085830688</c:v>
                </c:pt>
                <c:pt idx="7">
                  <c:v>17.470000028610229</c:v>
                </c:pt>
                <c:pt idx="8">
                  <c:v>17.539999961853027</c:v>
                </c:pt>
                <c:pt idx="9">
                  <c:v>17.610000133514404</c:v>
                </c:pt>
                <c:pt idx="10">
                  <c:v>17.690000057220459</c:v>
                </c:pt>
                <c:pt idx="11">
                  <c:v>17.769999980926514</c:v>
                </c:pt>
                <c:pt idx="12">
                  <c:v>17.830000162124634</c:v>
                </c:pt>
                <c:pt idx="13">
                  <c:v>17.890000104904175</c:v>
                </c:pt>
                <c:pt idx="14">
                  <c:v>17.960000038146973</c:v>
                </c:pt>
                <c:pt idx="15">
                  <c:v>18.049999952316284</c:v>
                </c:pt>
                <c:pt idx="16">
                  <c:v>18.110000133514404</c:v>
                </c:pt>
                <c:pt idx="17">
                  <c:v>18.170000076293945</c:v>
                </c:pt>
                <c:pt idx="18">
                  <c:v>18.240000009536743</c:v>
                </c:pt>
                <c:pt idx="19">
                  <c:v>18.299999952316284</c:v>
                </c:pt>
                <c:pt idx="20">
                  <c:v>18.390000104904175</c:v>
                </c:pt>
                <c:pt idx="21">
                  <c:v>18.460000038146973</c:v>
                </c:pt>
                <c:pt idx="22">
                  <c:v>18.519999980926514</c:v>
                </c:pt>
                <c:pt idx="23">
                  <c:v>18.580000162124634</c:v>
                </c:pt>
                <c:pt idx="24">
                  <c:v>18.640000104904175</c:v>
                </c:pt>
                <c:pt idx="25">
                  <c:v>18.740000009536743</c:v>
                </c:pt>
                <c:pt idx="26">
                  <c:v>18.799999952316284</c:v>
                </c:pt>
                <c:pt idx="27">
                  <c:v>18.860000133514404</c:v>
                </c:pt>
                <c:pt idx="28">
                  <c:v>18.920000076293945</c:v>
                </c:pt>
                <c:pt idx="29">
                  <c:v>19</c:v>
                </c:pt>
                <c:pt idx="30">
                  <c:v>19.090000152587891</c:v>
                </c:pt>
                <c:pt idx="31">
                  <c:v>19.170000076293945</c:v>
                </c:pt>
                <c:pt idx="32">
                  <c:v>19.240000009536743</c:v>
                </c:pt>
                <c:pt idx="33">
                  <c:v>19.299999952316284</c:v>
                </c:pt>
                <c:pt idx="34">
                  <c:v>19.360000133514404</c:v>
                </c:pt>
                <c:pt idx="35">
                  <c:v>19.420000076293945</c:v>
                </c:pt>
                <c:pt idx="36">
                  <c:v>19.519999980926514</c:v>
                </c:pt>
                <c:pt idx="37">
                  <c:v>19.580000162124634</c:v>
                </c:pt>
                <c:pt idx="38">
                  <c:v>19.640000104904175</c:v>
                </c:pt>
                <c:pt idx="39">
                  <c:v>19.700000047683716</c:v>
                </c:pt>
                <c:pt idx="40">
                  <c:v>19.769999980926514</c:v>
                </c:pt>
                <c:pt idx="41">
                  <c:v>19.860000133514404</c:v>
                </c:pt>
                <c:pt idx="42">
                  <c:v>19.920000076293945</c:v>
                </c:pt>
                <c:pt idx="43">
                  <c:v>19.980000019073486</c:v>
                </c:pt>
                <c:pt idx="44">
                  <c:v>20.059999942779541</c:v>
                </c:pt>
                <c:pt idx="45">
                  <c:v>20.120000123977661</c:v>
                </c:pt>
                <c:pt idx="46">
                  <c:v>20.200000047683716</c:v>
                </c:pt>
                <c:pt idx="47">
                  <c:v>20.269999980926514</c:v>
                </c:pt>
                <c:pt idx="48">
                  <c:v>20.330000162124634</c:v>
                </c:pt>
                <c:pt idx="49">
                  <c:v>20.390000104904175</c:v>
                </c:pt>
                <c:pt idx="50">
                  <c:v>20.450000047683716</c:v>
                </c:pt>
                <c:pt idx="51">
                  <c:v>20.549999952316284</c:v>
                </c:pt>
                <c:pt idx="52">
                  <c:v>20.610000133514404</c:v>
                </c:pt>
                <c:pt idx="53">
                  <c:v>20.690000057220459</c:v>
                </c:pt>
                <c:pt idx="54">
                  <c:v>20.75</c:v>
                </c:pt>
                <c:pt idx="55">
                  <c:v>20.809999942779541</c:v>
                </c:pt>
                <c:pt idx="56">
                  <c:v>20.890000104904175</c:v>
                </c:pt>
                <c:pt idx="57">
                  <c:v>20.970000028610229</c:v>
                </c:pt>
                <c:pt idx="58">
                  <c:v>21.029999971389771</c:v>
                </c:pt>
                <c:pt idx="59">
                  <c:v>21.110000133514404</c:v>
                </c:pt>
                <c:pt idx="60">
                  <c:v>21.170000076293945</c:v>
                </c:pt>
                <c:pt idx="61">
                  <c:v>21.259999990463257</c:v>
                </c:pt>
                <c:pt idx="62">
                  <c:v>21.360000133514404</c:v>
                </c:pt>
                <c:pt idx="63">
                  <c:v>21.420000076293945</c:v>
                </c:pt>
                <c:pt idx="64">
                  <c:v>21.480000019073486</c:v>
                </c:pt>
                <c:pt idx="65">
                  <c:v>21.539999961853027</c:v>
                </c:pt>
                <c:pt idx="66">
                  <c:v>21.610000133514404</c:v>
                </c:pt>
                <c:pt idx="67">
                  <c:v>21.700000047683716</c:v>
                </c:pt>
                <c:pt idx="68">
                  <c:v>21.759999990463257</c:v>
                </c:pt>
                <c:pt idx="69">
                  <c:v>21.820000171661377</c:v>
                </c:pt>
                <c:pt idx="70">
                  <c:v>21.890000104904175</c:v>
                </c:pt>
                <c:pt idx="71">
                  <c:v>21.970000028610229</c:v>
                </c:pt>
                <c:pt idx="72">
                  <c:v>22.039999961853027</c:v>
                </c:pt>
                <c:pt idx="73">
                  <c:v>22.100000143051147</c:v>
                </c:pt>
                <c:pt idx="74">
                  <c:v>22.180000066757202</c:v>
                </c:pt>
                <c:pt idx="75">
                  <c:v>22.25</c:v>
                </c:pt>
                <c:pt idx="76">
                  <c:v>22.309999942779541</c:v>
                </c:pt>
                <c:pt idx="77">
                  <c:v>22.390000104904175</c:v>
                </c:pt>
                <c:pt idx="78">
                  <c:v>22.460000038146973</c:v>
                </c:pt>
                <c:pt idx="79">
                  <c:v>22.529999971389771</c:v>
                </c:pt>
                <c:pt idx="80">
                  <c:v>22.590000152587891</c:v>
                </c:pt>
                <c:pt idx="81">
                  <c:v>22.650000095367432</c:v>
                </c:pt>
                <c:pt idx="82">
                  <c:v>22.730000019073486</c:v>
                </c:pt>
                <c:pt idx="83">
                  <c:v>22.789999961853027</c:v>
                </c:pt>
                <c:pt idx="84">
                  <c:v>22.850000143051147</c:v>
                </c:pt>
                <c:pt idx="85">
                  <c:v>22.920000076293945</c:v>
                </c:pt>
                <c:pt idx="86">
                  <c:v>22.980000019073486</c:v>
                </c:pt>
                <c:pt idx="87">
                  <c:v>23.090000152587891</c:v>
                </c:pt>
                <c:pt idx="88">
                  <c:v>23.150000095367432</c:v>
                </c:pt>
                <c:pt idx="89">
                  <c:v>23.210000038146973</c:v>
                </c:pt>
                <c:pt idx="90">
                  <c:v>23.279999971389771</c:v>
                </c:pt>
                <c:pt idx="91">
                  <c:v>23.340000152587891</c:v>
                </c:pt>
                <c:pt idx="92">
                  <c:v>23.480000019073486</c:v>
                </c:pt>
                <c:pt idx="93">
                  <c:v>23.539999961853027</c:v>
                </c:pt>
                <c:pt idx="94">
                  <c:v>23.600000143051147</c:v>
                </c:pt>
                <c:pt idx="95">
                  <c:v>23.660000085830688</c:v>
                </c:pt>
                <c:pt idx="96">
                  <c:v>23.730000019073486</c:v>
                </c:pt>
                <c:pt idx="97">
                  <c:v>23.809999942779541</c:v>
                </c:pt>
                <c:pt idx="98">
                  <c:v>23.880000114440918</c:v>
                </c:pt>
                <c:pt idx="99">
                  <c:v>23.950000047683716</c:v>
                </c:pt>
                <c:pt idx="100">
                  <c:v>24.009999990463257</c:v>
                </c:pt>
                <c:pt idx="101">
                  <c:v>24.070000171661377</c:v>
                </c:pt>
                <c:pt idx="102">
                  <c:v>24.150000095367432</c:v>
                </c:pt>
                <c:pt idx="103">
                  <c:v>24.210000038146973</c:v>
                </c:pt>
                <c:pt idx="104">
                  <c:v>24.289999961853027</c:v>
                </c:pt>
                <c:pt idx="105">
                  <c:v>24.350000143051147</c:v>
                </c:pt>
                <c:pt idx="106">
                  <c:v>24.410000085830688</c:v>
                </c:pt>
                <c:pt idx="107">
                  <c:v>24.509999990463257</c:v>
                </c:pt>
                <c:pt idx="108">
                  <c:v>24.570000171661377</c:v>
                </c:pt>
                <c:pt idx="109">
                  <c:v>24.630000114440918</c:v>
                </c:pt>
                <c:pt idx="110">
                  <c:v>24.700000047683716</c:v>
                </c:pt>
                <c:pt idx="111">
                  <c:v>24.759999990463257</c:v>
                </c:pt>
                <c:pt idx="112">
                  <c:v>24.850000143051147</c:v>
                </c:pt>
                <c:pt idx="113">
                  <c:v>24.910000085830688</c:v>
                </c:pt>
                <c:pt idx="114">
                  <c:v>24.990000009536743</c:v>
                </c:pt>
                <c:pt idx="115">
                  <c:v>25.049999952316284</c:v>
                </c:pt>
                <c:pt idx="116">
                  <c:v>25.120000123977661</c:v>
                </c:pt>
                <c:pt idx="117">
                  <c:v>25.190000057220459</c:v>
                </c:pt>
                <c:pt idx="118">
                  <c:v>25.259999990463257</c:v>
                </c:pt>
                <c:pt idx="119">
                  <c:v>25.320000171661377</c:v>
                </c:pt>
                <c:pt idx="120">
                  <c:v>25.400000095367432</c:v>
                </c:pt>
                <c:pt idx="121">
                  <c:v>25.460000038146973</c:v>
                </c:pt>
                <c:pt idx="122">
                  <c:v>25.539999961853027</c:v>
                </c:pt>
                <c:pt idx="123">
                  <c:v>25.630000114440918</c:v>
                </c:pt>
                <c:pt idx="124">
                  <c:v>25.710000038146973</c:v>
                </c:pt>
                <c:pt idx="125">
                  <c:v>25.769999980926514</c:v>
                </c:pt>
                <c:pt idx="126">
                  <c:v>25.830000162124634</c:v>
                </c:pt>
                <c:pt idx="127">
                  <c:v>25.930000066757202</c:v>
                </c:pt>
                <c:pt idx="128">
                  <c:v>25.990000009536743</c:v>
                </c:pt>
                <c:pt idx="129">
                  <c:v>26.049999952316284</c:v>
                </c:pt>
                <c:pt idx="130">
                  <c:v>26.110000133514404</c:v>
                </c:pt>
                <c:pt idx="131">
                  <c:v>26.180000066757202</c:v>
                </c:pt>
                <c:pt idx="132">
                  <c:v>26.269999980926514</c:v>
                </c:pt>
                <c:pt idx="133">
                  <c:v>26.330000162124634</c:v>
                </c:pt>
                <c:pt idx="134">
                  <c:v>26.410000085830688</c:v>
                </c:pt>
                <c:pt idx="135">
                  <c:v>26.470000028610229</c:v>
                </c:pt>
                <c:pt idx="136">
                  <c:v>26.539999961853027</c:v>
                </c:pt>
                <c:pt idx="137">
                  <c:v>26.630000114440918</c:v>
                </c:pt>
                <c:pt idx="138">
                  <c:v>26.680000066757202</c:v>
                </c:pt>
                <c:pt idx="139">
                  <c:v>26.75</c:v>
                </c:pt>
                <c:pt idx="140">
                  <c:v>26.820000171661377</c:v>
                </c:pt>
                <c:pt idx="141">
                  <c:v>26.880000114440918</c:v>
                </c:pt>
                <c:pt idx="142">
                  <c:v>26.970000028610229</c:v>
                </c:pt>
                <c:pt idx="143">
                  <c:v>27.039999961853027</c:v>
                </c:pt>
                <c:pt idx="144">
                  <c:v>27.100000143051147</c:v>
                </c:pt>
                <c:pt idx="145">
                  <c:v>27.160000085830688</c:v>
                </c:pt>
                <c:pt idx="146">
                  <c:v>27.220000028610229</c:v>
                </c:pt>
                <c:pt idx="147">
                  <c:v>27.320000171661377</c:v>
                </c:pt>
                <c:pt idx="148">
                  <c:v>27.380000114440918</c:v>
                </c:pt>
                <c:pt idx="149">
                  <c:v>27.440000057220459</c:v>
                </c:pt>
                <c:pt idx="150">
                  <c:v>27.519999980926514</c:v>
                </c:pt>
                <c:pt idx="151">
                  <c:v>27.580000162124634</c:v>
                </c:pt>
                <c:pt idx="152">
                  <c:v>27.660000085830688</c:v>
                </c:pt>
                <c:pt idx="153">
                  <c:v>27.720000028610229</c:v>
                </c:pt>
                <c:pt idx="154">
                  <c:v>27.830000162124634</c:v>
                </c:pt>
                <c:pt idx="155">
                  <c:v>27.890000104904175</c:v>
                </c:pt>
                <c:pt idx="156">
                  <c:v>27.960000038146973</c:v>
                </c:pt>
                <c:pt idx="157">
                  <c:v>28.029999971389771</c:v>
                </c:pt>
                <c:pt idx="158">
                  <c:v>28.100000143051147</c:v>
                </c:pt>
                <c:pt idx="159">
                  <c:v>28.160000085830688</c:v>
                </c:pt>
                <c:pt idx="160">
                  <c:v>28.220000028610229</c:v>
                </c:pt>
                <c:pt idx="161">
                  <c:v>28.279999971389771</c:v>
                </c:pt>
                <c:pt idx="162">
                  <c:v>28.380000114440918</c:v>
                </c:pt>
                <c:pt idx="163">
                  <c:v>28.440000057220459</c:v>
                </c:pt>
                <c:pt idx="164">
                  <c:v>28.5</c:v>
                </c:pt>
                <c:pt idx="165">
                  <c:v>28.559999942779541</c:v>
                </c:pt>
                <c:pt idx="166">
                  <c:v>28.640000104904175</c:v>
                </c:pt>
                <c:pt idx="167">
                  <c:v>28.720000028610229</c:v>
                </c:pt>
                <c:pt idx="168">
                  <c:v>28.779999971389771</c:v>
                </c:pt>
                <c:pt idx="169">
                  <c:v>28.840000152587891</c:v>
                </c:pt>
                <c:pt idx="170">
                  <c:v>28.910000085830688</c:v>
                </c:pt>
                <c:pt idx="171">
                  <c:v>28.990000009536743</c:v>
                </c:pt>
                <c:pt idx="172">
                  <c:v>29.059999942779541</c:v>
                </c:pt>
                <c:pt idx="173">
                  <c:v>29.140000104904175</c:v>
                </c:pt>
                <c:pt idx="174">
                  <c:v>29.200000047683716</c:v>
                </c:pt>
                <c:pt idx="175">
                  <c:v>29.269999980926514</c:v>
                </c:pt>
                <c:pt idx="176">
                  <c:v>29.330000162124634</c:v>
                </c:pt>
                <c:pt idx="177">
                  <c:v>29.410000085830688</c:v>
                </c:pt>
                <c:pt idx="178">
                  <c:v>29.480000019073486</c:v>
                </c:pt>
                <c:pt idx="179">
                  <c:v>29.549999952316284</c:v>
                </c:pt>
                <c:pt idx="180">
                  <c:v>29.610000133514404</c:v>
                </c:pt>
                <c:pt idx="181">
                  <c:v>29.670000076293945</c:v>
                </c:pt>
                <c:pt idx="182">
                  <c:v>29.769999980926514</c:v>
                </c:pt>
                <c:pt idx="183">
                  <c:v>29.830000162124634</c:v>
                </c:pt>
                <c:pt idx="184">
                  <c:v>29.890000104904175</c:v>
                </c:pt>
                <c:pt idx="185">
                  <c:v>29.950000047683716</c:v>
                </c:pt>
                <c:pt idx="186">
                  <c:v>30.059999942779541</c:v>
                </c:pt>
                <c:pt idx="187">
                  <c:v>30.140000104904175</c:v>
                </c:pt>
                <c:pt idx="188">
                  <c:v>30.220000028610229</c:v>
                </c:pt>
                <c:pt idx="189">
                  <c:v>30.279999971389771</c:v>
                </c:pt>
                <c:pt idx="190">
                  <c:v>30.340000152587891</c:v>
                </c:pt>
                <c:pt idx="191">
                  <c:v>30.420000076293945</c:v>
                </c:pt>
                <c:pt idx="192">
                  <c:v>30.480000019073486</c:v>
                </c:pt>
                <c:pt idx="193">
                  <c:v>30.559999942779541</c:v>
                </c:pt>
                <c:pt idx="194">
                  <c:v>30.620000123977661</c:v>
                </c:pt>
                <c:pt idx="195">
                  <c:v>30.680000066757202</c:v>
                </c:pt>
                <c:pt idx="196">
                  <c:v>30.759999990463257</c:v>
                </c:pt>
                <c:pt idx="197">
                  <c:v>30.830000162124634</c:v>
                </c:pt>
                <c:pt idx="198">
                  <c:v>30.920000076293945</c:v>
                </c:pt>
                <c:pt idx="199">
                  <c:v>30.980000019073486</c:v>
                </c:pt>
                <c:pt idx="200">
                  <c:v>31.039999961853027</c:v>
                </c:pt>
                <c:pt idx="201">
                  <c:v>31.120000123977661</c:v>
                </c:pt>
                <c:pt idx="202">
                  <c:v>31.180000066757202</c:v>
                </c:pt>
                <c:pt idx="203">
                  <c:v>31.259999990463257</c:v>
                </c:pt>
                <c:pt idx="204">
                  <c:v>31.320000171661377</c:v>
                </c:pt>
                <c:pt idx="205">
                  <c:v>31.390000104904175</c:v>
                </c:pt>
                <c:pt idx="206">
                  <c:v>31.450000047683716</c:v>
                </c:pt>
                <c:pt idx="207">
                  <c:v>31.509999990463257</c:v>
                </c:pt>
                <c:pt idx="208">
                  <c:v>31.610000133514404</c:v>
                </c:pt>
                <c:pt idx="209">
                  <c:v>31.670000076293945</c:v>
                </c:pt>
                <c:pt idx="210">
                  <c:v>31.730000019073486</c:v>
                </c:pt>
                <c:pt idx="211">
                  <c:v>31.789999961853027</c:v>
                </c:pt>
                <c:pt idx="212">
                  <c:v>31.850000143051147</c:v>
                </c:pt>
                <c:pt idx="213">
                  <c:v>31.950000047683716</c:v>
                </c:pt>
                <c:pt idx="214">
                  <c:v>32.009999990463257</c:v>
                </c:pt>
                <c:pt idx="215">
                  <c:v>32.070000171661377</c:v>
                </c:pt>
                <c:pt idx="216">
                  <c:v>32.170000076293945</c:v>
                </c:pt>
                <c:pt idx="217">
                  <c:v>32.25</c:v>
                </c:pt>
                <c:pt idx="218">
                  <c:v>32.320000171661377</c:v>
                </c:pt>
                <c:pt idx="219">
                  <c:v>32.390000104904175</c:v>
                </c:pt>
                <c:pt idx="220">
                  <c:v>32.450000047683716</c:v>
                </c:pt>
                <c:pt idx="221">
                  <c:v>32.509999990463257</c:v>
                </c:pt>
                <c:pt idx="222">
                  <c:v>32.570000171661377</c:v>
                </c:pt>
                <c:pt idx="223">
                  <c:v>32.680000066757202</c:v>
                </c:pt>
                <c:pt idx="224">
                  <c:v>32.75</c:v>
                </c:pt>
                <c:pt idx="225">
                  <c:v>32.809999942779541</c:v>
                </c:pt>
                <c:pt idx="226">
                  <c:v>32.870000123977661</c:v>
                </c:pt>
                <c:pt idx="227">
                  <c:v>32.950000047683716</c:v>
                </c:pt>
                <c:pt idx="228">
                  <c:v>33.029999971389771</c:v>
                </c:pt>
                <c:pt idx="229">
                  <c:v>33.090000152587891</c:v>
                </c:pt>
                <c:pt idx="230">
                  <c:v>33.150000095367432</c:v>
                </c:pt>
                <c:pt idx="231">
                  <c:v>33.210000038146973</c:v>
                </c:pt>
                <c:pt idx="232">
                  <c:v>33.279999971389771</c:v>
                </c:pt>
                <c:pt idx="233">
                  <c:v>33.370000123977661</c:v>
                </c:pt>
                <c:pt idx="234">
                  <c:v>33.430000066757202</c:v>
                </c:pt>
                <c:pt idx="235">
                  <c:v>33.490000009536743</c:v>
                </c:pt>
                <c:pt idx="236">
                  <c:v>33.559999942779541</c:v>
                </c:pt>
                <c:pt idx="237">
                  <c:v>33.630000114440918</c:v>
                </c:pt>
                <c:pt idx="238">
                  <c:v>33.730000019073486</c:v>
                </c:pt>
                <c:pt idx="239">
                  <c:v>33.789999961853027</c:v>
                </c:pt>
                <c:pt idx="240">
                  <c:v>33.850000143051147</c:v>
                </c:pt>
                <c:pt idx="241">
                  <c:v>33.910000085830688</c:v>
                </c:pt>
                <c:pt idx="242">
                  <c:v>33.980000019073486</c:v>
                </c:pt>
                <c:pt idx="243">
                  <c:v>34.070000171661377</c:v>
                </c:pt>
                <c:pt idx="244">
                  <c:v>34.130000114440918</c:v>
                </c:pt>
                <c:pt idx="245">
                  <c:v>34.200000047683716</c:v>
                </c:pt>
                <c:pt idx="246">
                  <c:v>34.269999980926514</c:v>
                </c:pt>
                <c:pt idx="247">
                  <c:v>34.370000123977661</c:v>
                </c:pt>
                <c:pt idx="248">
                  <c:v>34.430000066757202</c:v>
                </c:pt>
                <c:pt idx="249">
                  <c:v>34.509999990463257</c:v>
                </c:pt>
                <c:pt idx="250">
                  <c:v>34.570000171661377</c:v>
                </c:pt>
                <c:pt idx="251">
                  <c:v>34.650000095367432</c:v>
                </c:pt>
                <c:pt idx="252">
                  <c:v>34.710000038146973</c:v>
                </c:pt>
                <c:pt idx="253">
                  <c:v>34.769999980926514</c:v>
                </c:pt>
                <c:pt idx="254">
                  <c:v>34.870000123977661</c:v>
                </c:pt>
                <c:pt idx="255">
                  <c:v>34.930000066757202</c:v>
                </c:pt>
                <c:pt idx="256">
                  <c:v>34.990000009536743</c:v>
                </c:pt>
                <c:pt idx="257">
                  <c:v>35.049999952316284</c:v>
                </c:pt>
                <c:pt idx="258">
                  <c:v>35.130000114440918</c:v>
                </c:pt>
                <c:pt idx="259">
                  <c:v>35.210000038146973</c:v>
                </c:pt>
                <c:pt idx="260">
                  <c:v>35.269999980926514</c:v>
                </c:pt>
                <c:pt idx="261">
                  <c:v>35.330000162124634</c:v>
                </c:pt>
                <c:pt idx="262">
                  <c:v>35.410000085830688</c:v>
                </c:pt>
                <c:pt idx="263">
                  <c:v>35.480000019073486</c:v>
                </c:pt>
                <c:pt idx="264">
                  <c:v>35.549999952316284</c:v>
                </c:pt>
                <c:pt idx="265">
                  <c:v>35.610000133514404</c:v>
                </c:pt>
                <c:pt idx="266">
                  <c:v>35.680000066757202</c:v>
                </c:pt>
                <c:pt idx="267">
                  <c:v>35.740000009536743</c:v>
                </c:pt>
                <c:pt idx="268">
                  <c:v>35.820000171661377</c:v>
                </c:pt>
                <c:pt idx="269">
                  <c:v>35.900000095367432</c:v>
                </c:pt>
                <c:pt idx="270">
                  <c:v>35.970000028610229</c:v>
                </c:pt>
                <c:pt idx="271">
                  <c:v>36.039999961853027</c:v>
                </c:pt>
                <c:pt idx="272">
                  <c:v>36.100000143051147</c:v>
                </c:pt>
                <c:pt idx="273">
                  <c:v>36.160000085830688</c:v>
                </c:pt>
                <c:pt idx="274">
                  <c:v>36.240000009536743</c:v>
                </c:pt>
                <c:pt idx="275">
                  <c:v>36.320000171661377</c:v>
                </c:pt>
                <c:pt idx="276">
                  <c:v>36.380000114440918</c:v>
                </c:pt>
                <c:pt idx="277">
                  <c:v>36.440000057220459</c:v>
                </c:pt>
                <c:pt idx="278">
                  <c:v>36.539999961853027</c:v>
                </c:pt>
                <c:pt idx="279">
                  <c:v>36.610000133514404</c:v>
                </c:pt>
                <c:pt idx="280">
                  <c:v>36.680000066757202</c:v>
                </c:pt>
                <c:pt idx="281">
                  <c:v>36.75</c:v>
                </c:pt>
                <c:pt idx="282">
                  <c:v>36.820000171661377</c:v>
                </c:pt>
                <c:pt idx="283">
                  <c:v>36.880000114440918</c:v>
                </c:pt>
                <c:pt idx="284">
                  <c:v>36.960000038146973</c:v>
                </c:pt>
                <c:pt idx="285">
                  <c:v>37.039999961853027</c:v>
                </c:pt>
                <c:pt idx="286">
                  <c:v>37.100000143051147</c:v>
                </c:pt>
                <c:pt idx="287">
                  <c:v>37.160000085830688</c:v>
                </c:pt>
                <c:pt idx="288">
                  <c:v>37.220000028610229</c:v>
                </c:pt>
                <c:pt idx="289">
                  <c:v>37.299999952316284</c:v>
                </c:pt>
                <c:pt idx="290">
                  <c:v>37.380000114440918</c:v>
                </c:pt>
                <c:pt idx="291">
                  <c:v>37.440000057220459</c:v>
                </c:pt>
                <c:pt idx="292">
                  <c:v>37.5</c:v>
                </c:pt>
                <c:pt idx="293">
                  <c:v>37.559999942779541</c:v>
                </c:pt>
                <c:pt idx="294">
                  <c:v>37.660000085830688</c:v>
                </c:pt>
                <c:pt idx="295">
                  <c:v>37.720000028610229</c:v>
                </c:pt>
                <c:pt idx="296">
                  <c:v>37.779999971389771</c:v>
                </c:pt>
                <c:pt idx="297">
                  <c:v>37.850000143051147</c:v>
                </c:pt>
                <c:pt idx="298">
                  <c:v>37.910000085830688</c:v>
                </c:pt>
                <c:pt idx="299">
                  <c:v>38</c:v>
                </c:pt>
                <c:pt idx="300">
                  <c:v>38.059999942779541</c:v>
                </c:pt>
                <c:pt idx="301">
                  <c:v>38.130000114440918</c:v>
                </c:pt>
                <c:pt idx="302">
                  <c:v>38.190000057220459</c:v>
                </c:pt>
                <c:pt idx="303">
                  <c:v>38.269999980926514</c:v>
                </c:pt>
                <c:pt idx="304">
                  <c:v>38.340000152587891</c:v>
                </c:pt>
                <c:pt idx="305">
                  <c:v>38.410000085830688</c:v>
                </c:pt>
                <c:pt idx="306">
                  <c:v>38.490000009536743</c:v>
                </c:pt>
                <c:pt idx="307">
                  <c:v>38.549999952316284</c:v>
                </c:pt>
                <c:pt idx="308">
                  <c:v>38.640000104904175</c:v>
                </c:pt>
                <c:pt idx="309">
                  <c:v>38.700000047683716</c:v>
                </c:pt>
                <c:pt idx="310">
                  <c:v>38.779999971389771</c:v>
                </c:pt>
                <c:pt idx="311">
                  <c:v>38.840000152587891</c:v>
                </c:pt>
                <c:pt idx="312">
                  <c:v>38.910000085830688</c:v>
                </c:pt>
                <c:pt idx="313">
                  <c:v>38.990000009536743</c:v>
                </c:pt>
                <c:pt idx="314">
                  <c:v>39.049999952316284</c:v>
                </c:pt>
                <c:pt idx="315">
                  <c:v>39.120000123977661</c:v>
                </c:pt>
                <c:pt idx="316">
                  <c:v>39.190000057220459</c:v>
                </c:pt>
                <c:pt idx="317">
                  <c:v>39.269999980926514</c:v>
                </c:pt>
                <c:pt idx="318">
                  <c:v>39.330000162124634</c:v>
                </c:pt>
                <c:pt idx="319">
                  <c:v>39.390000104904175</c:v>
                </c:pt>
                <c:pt idx="320">
                  <c:v>39.470000028610229</c:v>
                </c:pt>
                <c:pt idx="321">
                  <c:v>39.549999952316284</c:v>
                </c:pt>
                <c:pt idx="322">
                  <c:v>39.610000133514404</c:v>
                </c:pt>
                <c:pt idx="323">
                  <c:v>39.670000076293945</c:v>
                </c:pt>
                <c:pt idx="324">
                  <c:v>39.730000019073486</c:v>
                </c:pt>
                <c:pt idx="325">
                  <c:v>39.830000162124634</c:v>
                </c:pt>
                <c:pt idx="326">
                  <c:v>39.890000104904175</c:v>
                </c:pt>
              </c:numCache>
            </c:numRef>
          </c:xVal>
          <c:yVal>
            <c:numRef>
              <c:f>Sheet1!$F$2:$F$328</c:f>
              <c:numCache>
                <c:formatCode>0.0000</c:formatCode>
                <c:ptCount val="327"/>
                <c:pt idx="0">
                  <c:v>2.1337169999999998E-3</c:v>
                </c:pt>
                <c:pt idx="1">
                  <c:v>1.872879E-3</c:v>
                </c:pt>
                <c:pt idx="2">
                  <c:v>1.8511230000000001E-3</c:v>
                </c:pt>
                <c:pt idx="3">
                  <c:v>1.8451419999999999E-3</c:v>
                </c:pt>
                <c:pt idx="4">
                  <c:v>1.7887160000000001E-3</c:v>
                </c:pt>
                <c:pt idx="5">
                  <c:v>2.2646879999999999E-3</c:v>
                </c:pt>
                <c:pt idx="6">
                  <c:v>2.9250769999999999E-3</c:v>
                </c:pt>
                <c:pt idx="7">
                  <c:v>2.9263190000000001E-3</c:v>
                </c:pt>
                <c:pt idx="8">
                  <c:v>2.8976000000000002E-3</c:v>
                </c:pt>
                <c:pt idx="9">
                  <c:v>3.0095859999999999E-3</c:v>
                </c:pt>
                <c:pt idx="10">
                  <c:v>3.024437E-3</c:v>
                </c:pt>
                <c:pt idx="11">
                  <c:v>3.061303E-3</c:v>
                </c:pt>
                <c:pt idx="12">
                  <c:v>2.9617979999999999E-3</c:v>
                </c:pt>
                <c:pt idx="13">
                  <c:v>2.9882060000000002E-3</c:v>
                </c:pt>
                <c:pt idx="14">
                  <c:v>2.989911E-3</c:v>
                </c:pt>
                <c:pt idx="15">
                  <c:v>3.0755180000000002E-3</c:v>
                </c:pt>
                <c:pt idx="16">
                  <c:v>3.0724260000000001E-3</c:v>
                </c:pt>
                <c:pt idx="17">
                  <c:v>3.0606380000000001E-3</c:v>
                </c:pt>
                <c:pt idx="18">
                  <c:v>2.960903E-3</c:v>
                </c:pt>
                <c:pt idx="19">
                  <c:v>2.9229960000000002E-3</c:v>
                </c:pt>
                <c:pt idx="20">
                  <c:v>2.3578610000000002E-3</c:v>
                </c:pt>
                <c:pt idx="21">
                  <c:v>2.3274670000000002E-3</c:v>
                </c:pt>
                <c:pt idx="22">
                  <c:v>2.6985860000000002E-3</c:v>
                </c:pt>
                <c:pt idx="23">
                  <c:v>2.5781929999999999E-3</c:v>
                </c:pt>
                <c:pt idx="24">
                  <c:v>2.5781350000000001E-3</c:v>
                </c:pt>
                <c:pt idx="25">
                  <c:v>2.9714440000000002E-3</c:v>
                </c:pt>
                <c:pt idx="26">
                  <c:v>2.9202759999999999E-3</c:v>
                </c:pt>
                <c:pt idx="27">
                  <c:v>2.9773669999999999E-3</c:v>
                </c:pt>
                <c:pt idx="28">
                  <c:v>2.6644939999999999E-3</c:v>
                </c:pt>
                <c:pt idx="29">
                  <c:v>2.8346970000000002E-3</c:v>
                </c:pt>
                <c:pt idx="30">
                  <c:v>2.6320480000000001E-3</c:v>
                </c:pt>
                <c:pt idx="31">
                  <c:v>2.9797360000000002E-3</c:v>
                </c:pt>
                <c:pt idx="32">
                  <c:v>2.5038529999999999E-3</c:v>
                </c:pt>
                <c:pt idx="33">
                  <c:v>2.9216340000000002E-3</c:v>
                </c:pt>
                <c:pt idx="34">
                  <c:v>2.9073900000000001E-3</c:v>
                </c:pt>
                <c:pt idx="35">
                  <c:v>2.779311E-3</c:v>
                </c:pt>
                <c:pt idx="36">
                  <c:v>2.9670759999999999E-3</c:v>
                </c:pt>
                <c:pt idx="37">
                  <c:v>2.6537990000000001E-3</c:v>
                </c:pt>
                <c:pt idx="38">
                  <c:v>2.8947880000000001E-3</c:v>
                </c:pt>
                <c:pt idx="39">
                  <c:v>2.9552599999999999E-3</c:v>
                </c:pt>
                <c:pt idx="40">
                  <c:v>3.0608889999999998E-3</c:v>
                </c:pt>
                <c:pt idx="41">
                  <c:v>2.858991E-3</c:v>
                </c:pt>
                <c:pt idx="42">
                  <c:v>3.0201799999999999E-3</c:v>
                </c:pt>
                <c:pt idx="43">
                  <c:v>3.0034229999999999E-3</c:v>
                </c:pt>
                <c:pt idx="44">
                  <c:v>2.808545E-3</c:v>
                </c:pt>
                <c:pt idx="45">
                  <c:v>2.9317409999999999E-3</c:v>
                </c:pt>
                <c:pt idx="46">
                  <c:v>2.7717940000000002E-3</c:v>
                </c:pt>
                <c:pt idx="47">
                  <c:v>2.1363979999999999E-3</c:v>
                </c:pt>
                <c:pt idx="48">
                  <c:v>5.4496070000000004E-3</c:v>
                </c:pt>
                <c:pt idx="49">
                  <c:v>4.2153909999999998E-3</c:v>
                </c:pt>
                <c:pt idx="50">
                  <c:v>0.9934887</c:v>
                </c:pt>
                <c:pt idx="51">
                  <c:v>1.071418</c:v>
                </c:pt>
                <c:pt idx="52">
                  <c:v>1.084182</c:v>
                </c:pt>
                <c:pt idx="53">
                  <c:v>1.0910029999999999</c:v>
                </c:pt>
                <c:pt idx="54">
                  <c:v>1.0935919999999999</c:v>
                </c:pt>
                <c:pt idx="55">
                  <c:v>1.1015189999999999</c:v>
                </c:pt>
                <c:pt idx="56">
                  <c:v>1.1173949999999999</c:v>
                </c:pt>
                <c:pt idx="57">
                  <c:v>1.128992</c:v>
                </c:pt>
                <c:pt idx="58">
                  <c:v>1.134933</c:v>
                </c:pt>
                <c:pt idx="59">
                  <c:v>1.1355850000000001</c:v>
                </c:pt>
                <c:pt idx="60">
                  <c:v>1.4493830000000001</c:v>
                </c:pt>
                <c:pt idx="61">
                  <c:v>2.0153500000000002</c:v>
                </c:pt>
                <c:pt idx="62">
                  <c:v>2.0020509999999998</c:v>
                </c:pt>
                <c:pt idx="63">
                  <c:v>2.0017909999999999</c:v>
                </c:pt>
                <c:pt idx="64">
                  <c:v>2.0017689999999999</c:v>
                </c:pt>
                <c:pt idx="65">
                  <c:v>2.0014249999999998</c:v>
                </c:pt>
                <c:pt idx="66">
                  <c:v>2.0014379999999998</c:v>
                </c:pt>
                <c:pt idx="67">
                  <c:v>2.0017290000000001</c:v>
                </c:pt>
                <c:pt idx="68">
                  <c:v>2.0018030000000002</c:v>
                </c:pt>
                <c:pt idx="69">
                  <c:v>2.0017469999999999</c:v>
                </c:pt>
                <c:pt idx="70">
                  <c:v>2.0017659999999999</c:v>
                </c:pt>
                <c:pt idx="71">
                  <c:v>2.001789</c:v>
                </c:pt>
                <c:pt idx="72">
                  <c:v>2.0017860000000001</c:v>
                </c:pt>
                <c:pt idx="73">
                  <c:v>2.0017990000000001</c:v>
                </c:pt>
                <c:pt idx="74">
                  <c:v>2.0017260000000001</c:v>
                </c:pt>
                <c:pt idx="75">
                  <c:v>2.0017520000000002</c:v>
                </c:pt>
                <c:pt idx="76">
                  <c:v>2.0017580000000001</c:v>
                </c:pt>
                <c:pt idx="77">
                  <c:v>2.0017309999999999</c:v>
                </c:pt>
                <c:pt idx="78">
                  <c:v>2.0014129999999999</c:v>
                </c:pt>
                <c:pt idx="79">
                  <c:v>2.001376</c:v>
                </c:pt>
                <c:pt idx="80">
                  <c:v>2.001293</c:v>
                </c:pt>
                <c:pt idx="81">
                  <c:v>2.0017770000000001</c:v>
                </c:pt>
                <c:pt idx="82">
                  <c:v>2.0013070000000002</c:v>
                </c:pt>
                <c:pt idx="83">
                  <c:v>2.0017830000000001</c:v>
                </c:pt>
                <c:pt idx="84">
                  <c:v>2.0020159999999998</c:v>
                </c:pt>
                <c:pt idx="85">
                  <c:v>2.0016829999999999</c:v>
                </c:pt>
                <c:pt idx="86">
                  <c:v>2.0015969999999998</c:v>
                </c:pt>
                <c:pt idx="87">
                  <c:v>2.001719</c:v>
                </c:pt>
                <c:pt idx="88">
                  <c:v>2.0012379999999999</c:v>
                </c:pt>
                <c:pt idx="89">
                  <c:v>2.0016449999999999</c:v>
                </c:pt>
                <c:pt idx="90">
                  <c:v>2.0016980000000002</c:v>
                </c:pt>
                <c:pt idx="91">
                  <c:v>2.0013839999999998</c:v>
                </c:pt>
                <c:pt idx="92">
                  <c:v>2.0016630000000002</c:v>
                </c:pt>
                <c:pt idx="93">
                  <c:v>2.0017079999999998</c:v>
                </c:pt>
                <c:pt idx="94">
                  <c:v>2.0017119999999999</c:v>
                </c:pt>
                <c:pt idx="95">
                  <c:v>2.001684</c:v>
                </c:pt>
                <c:pt idx="96">
                  <c:v>2.0016479999999999</c:v>
                </c:pt>
                <c:pt idx="97">
                  <c:v>2.0013550000000002</c:v>
                </c:pt>
                <c:pt idx="98">
                  <c:v>2.0013540000000001</c:v>
                </c:pt>
                <c:pt idx="99">
                  <c:v>2.001363</c:v>
                </c:pt>
                <c:pt idx="100">
                  <c:v>2.0017019999999999</c:v>
                </c:pt>
                <c:pt idx="101">
                  <c:v>2.0017529999999999</c:v>
                </c:pt>
                <c:pt idx="102">
                  <c:v>2.001271</c:v>
                </c:pt>
                <c:pt idx="103">
                  <c:v>2.0017130000000001</c:v>
                </c:pt>
                <c:pt idx="104">
                  <c:v>2.0017140000000002</c:v>
                </c:pt>
                <c:pt idx="105">
                  <c:v>2.0016929999999999</c:v>
                </c:pt>
                <c:pt idx="106">
                  <c:v>2.0016539999999998</c:v>
                </c:pt>
                <c:pt idx="107">
                  <c:v>2.0016829999999999</c:v>
                </c:pt>
                <c:pt idx="108">
                  <c:v>2.0031219999999998</c:v>
                </c:pt>
                <c:pt idx="109">
                  <c:v>2.0253169999999998</c:v>
                </c:pt>
                <c:pt idx="110">
                  <c:v>2.0037129999999999</c:v>
                </c:pt>
                <c:pt idx="111">
                  <c:v>2.0031379999999999</c:v>
                </c:pt>
                <c:pt idx="112">
                  <c:v>2.0016159999999998</c:v>
                </c:pt>
                <c:pt idx="113">
                  <c:v>2.0017049999999998</c:v>
                </c:pt>
                <c:pt idx="114">
                  <c:v>2.0018609999999999</c:v>
                </c:pt>
                <c:pt idx="115">
                  <c:v>2.0017529999999999</c:v>
                </c:pt>
                <c:pt idx="116">
                  <c:v>2.001782</c:v>
                </c:pt>
                <c:pt idx="117">
                  <c:v>2.001763</c:v>
                </c:pt>
                <c:pt idx="118">
                  <c:v>2.0016750000000001</c:v>
                </c:pt>
                <c:pt idx="119">
                  <c:v>2.0018479999999998</c:v>
                </c:pt>
                <c:pt idx="120">
                  <c:v>2.0020739999999999</c:v>
                </c:pt>
                <c:pt idx="121">
                  <c:v>2.0017399999999999</c:v>
                </c:pt>
                <c:pt idx="122">
                  <c:v>2.001798</c:v>
                </c:pt>
                <c:pt idx="123">
                  <c:v>2.0014419999999999</c:v>
                </c:pt>
                <c:pt idx="124">
                  <c:v>2.0017330000000002</c:v>
                </c:pt>
                <c:pt idx="125">
                  <c:v>2.0014569999999998</c:v>
                </c:pt>
                <c:pt idx="126">
                  <c:v>2.0018549999999999</c:v>
                </c:pt>
                <c:pt idx="127">
                  <c:v>2.0012989999999999</c:v>
                </c:pt>
                <c:pt idx="128">
                  <c:v>2.0016910000000001</c:v>
                </c:pt>
                <c:pt idx="129">
                  <c:v>2.0016569999999998</c:v>
                </c:pt>
                <c:pt idx="130">
                  <c:v>2.0016959999999999</c:v>
                </c:pt>
                <c:pt idx="131">
                  <c:v>2.001719</c:v>
                </c:pt>
                <c:pt idx="132">
                  <c:v>2.0016880000000001</c:v>
                </c:pt>
                <c:pt idx="133">
                  <c:v>2.0017330000000002</c:v>
                </c:pt>
                <c:pt idx="134">
                  <c:v>2.001728</c:v>
                </c:pt>
                <c:pt idx="135">
                  <c:v>2.0016919999999998</c:v>
                </c:pt>
                <c:pt idx="136">
                  <c:v>2.001754</c:v>
                </c:pt>
                <c:pt idx="137">
                  <c:v>2.0016729999999998</c:v>
                </c:pt>
                <c:pt idx="138">
                  <c:v>2.0017160000000001</c:v>
                </c:pt>
                <c:pt idx="139">
                  <c:v>2.0012590000000001</c:v>
                </c:pt>
                <c:pt idx="140">
                  <c:v>2.0012850000000002</c:v>
                </c:pt>
                <c:pt idx="141">
                  <c:v>2.001315</c:v>
                </c:pt>
                <c:pt idx="142">
                  <c:v>2.0012639999999999</c:v>
                </c:pt>
                <c:pt idx="143">
                  <c:v>2.0012949999999998</c:v>
                </c:pt>
                <c:pt idx="144">
                  <c:v>2.001703</c:v>
                </c:pt>
                <c:pt idx="145">
                  <c:v>2.0017119999999999</c:v>
                </c:pt>
                <c:pt idx="146">
                  <c:v>2.0017160000000001</c:v>
                </c:pt>
                <c:pt idx="147">
                  <c:v>2.0017399999999999</c:v>
                </c:pt>
                <c:pt idx="148">
                  <c:v>2.0013230000000002</c:v>
                </c:pt>
                <c:pt idx="149">
                  <c:v>2.0013380000000001</c:v>
                </c:pt>
                <c:pt idx="150">
                  <c:v>2.001725</c:v>
                </c:pt>
                <c:pt idx="151">
                  <c:v>2.0016949999999998</c:v>
                </c:pt>
                <c:pt idx="152">
                  <c:v>2.0016780000000001</c:v>
                </c:pt>
                <c:pt idx="153">
                  <c:v>2.001681</c:v>
                </c:pt>
                <c:pt idx="154">
                  <c:v>2.00169</c:v>
                </c:pt>
                <c:pt idx="155">
                  <c:v>2.0016630000000002</c:v>
                </c:pt>
                <c:pt idx="156">
                  <c:v>2.0012460000000001</c:v>
                </c:pt>
                <c:pt idx="157">
                  <c:v>2.0016440000000002</c:v>
                </c:pt>
                <c:pt idx="158">
                  <c:v>2.0016449999999999</c:v>
                </c:pt>
                <c:pt idx="159">
                  <c:v>2.00169</c:v>
                </c:pt>
                <c:pt idx="160">
                  <c:v>2.0016349999999998</c:v>
                </c:pt>
                <c:pt idx="161">
                  <c:v>2.0016409999999998</c:v>
                </c:pt>
                <c:pt idx="162">
                  <c:v>2.001633</c:v>
                </c:pt>
                <c:pt idx="163">
                  <c:v>2.0013920000000001</c:v>
                </c:pt>
                <c:pt idx="164">
                  <c:v>2.001493</c:v>
                </c:pt>
                <c:pt idx="165">
                  <c:v>2.0016409999999998</c:v>
                </c:pt>
                <c:pt idx="166">
                  <c:v>2.0017070000000001</c:v>
                </c:pt>
                <c:pt idx="167">
                  <c:v>2.001595</c:v>
                </c:pt>
                <c:pt idx="168">
                  <c:v>2.001754</c:v>
                </c:pt>
                <c:pt idx="169">
                  <c:v>2.0016790000000002</c:v>
                </c:pt>
                <c:pt idx="170">
                  <c:v>2.0016790000000002</c:v>
                </c:pt>
                <c:pt idx="171">
                  <c:v>2.0017330000000002</c:v>
                </c:pt>
                <c:pt idx="172">
                  <c:v>2.0016959999999999</c:v>
                </c:pt>
                <c:pt idx="173">
                  <c:v>2.001614</c:v>
                </c:pt>
                <c:pt idx="174">
                  <c:v>2.0016720000000001</c:v>
                </c:pt>
                <c:pt idx="175">
                  <c:v>2.0016970000000001</c:v>
                </c:pt>
                <c:pt idx="176">
                  <c:v>2.001668</c:v>
                </c:pt>
                <c:pt idx="177">
                  <c:v>2.0016539999999998</c:v>
                </c:pt>
                <c:pt idx="178">
                  <c:v>2.0012720000000002</c:v>
                </c:pt>
                <c:pt idx="179">
                  <c:v>2.0016579999999999</c:v>
                </c:pt>
                <c:pt idx="180">
                  <c:v>2.0016769999999999</c:v>
                </c:pt>
                <c:pt idx="181">
                  <c:v>2.0013130000000001</c:v>
                </c:pt>
                <c:pt idx="182">
                  <c:v>2.0012729999999999</c:v>
                </c:pt>
                <c:pt idx="183">
                  <c:v>2.0016440000000002</c:v>
                </c:pt>
                <c:pt idx="184">
                  <c:v>2.001687</c:v>
                </c:pt>
                <c:pt idx="185">
                  <c:v>2.0012569999999998</c:v>
                </c:pt>
                <c:pt idx="186">
                  <c:v>2.0013320000000001</c:v>
                </c:pt>
                <c:pt idx="187">
                  <c:v>2.0012880000000002</c:v>
                </c:pt>
                <c:pt idx="188">
                  <c:v>2.0016820000000002</c:v>
                </c:pt>
                <c:pt idx="189">
                  <c:v>2.001744</c:v>
                </c:pt>
                <c:pt idx="190">
                  <c:v>2.0017149999999999</c:v>
                </c:pt>
                <c:pt idx="191">
                  <c:v>2.0016069999999999</c:v>
                </c:pt>
                <c:pt idx="192">
                  <c:v>2.0018560000000001</c:v>
                </c:pt>
                <c:pt idx="193">
                  <c:v>2.0012099999999999</c:v>
                </c:pt>
                <c:pt idx="194">
                  <c:v>2.0014820000000002</c:v>
                </c:pt>
                <c:pt idx="195">
                  <c:v>2.0016940000000001</c:v>
                </c:pt>
                <c:pt idx="196">
                  <c:v>2.001471</c:v>
                </c:pt>
                <c:pt idx="197">
                  <c:v>2.0012669999999999</c:v>
                </c:pt>
                <c:pt idx="198">
                  <c:v>2.0017830000000001</c:v>
                </c:pt>
                <c:pt idx="199">
                  <c:v>2.0012479999999999</c:v>
                </c:pt>
                <c:pt idx="200">
                  <c:v>2.0013359999999998</c:v>
                </c:pt>
                <c:pt idx="201">
                  <c:v>2.0018009999999999</c:v>
                </c:pt>
                <c:pt idx="202">
                  <c:v>2.0016639999999999</c:v>
                </c:pt>
                <c:pt idx="203">
                  <c:v>2.0016470000000002</c:v>
                </c:pt>
                <c:pt idx="204">
                  <c:v>2.0017149999999999</c:v>
                </c:pt>
                <c:pt idx="205">
                  <c:v>2.0017010000000002</c:v>
                </c:pt>
                <c:pt idx="206">
                  <c:v>2.001725</c:v>
                </c:pt>
                <c:pt idx="207">
                  <c:v>2.001471</c:v>
                </c:pt>
                <c:pt idx="208">
                  <c:v>2.0015890000000001</c:v>
                </c:pt>
                <c:pt idx="209">
                  <c:v>2.0016980000000002</c:v>
                </c:pt>
                <c:pt idx="210">
                  <c:v>2.001916</c:v>
                </c:pt>
                <c:pt idx="211">
                  <c:v>2.0011570000000001</c:v>
                </c:pt>
                <c:pt idx="212">
                  <c:v>2.0018180000000001</c:v>
                </c:pt>
                <c:pt idx="213">
                  <c:v>2.0018750000000001</c:v>
                </c:pt>
                <c:pt idx="214">
                  <c:v>2.0015040000000002</c:v>
                </c:pt>
                <c:pt idx="215">
                  <c:v>2.0017559999999999</c:v>
                </c:pt>
                <c:pt idx="216">
                  <c:v>2.0016750000000001</c:v>
                </c:pt>
                <c:pt idx="217">
                  <c:v>2.0014069999999999</c:v>
                </c:pt>
                <c:pt idx="218">
                  <c:v>2.0018539999999998</c:v>
                </c:pt>
                <c:pt idx="219">
                  <c:v>2.001576</c:v>
                </c:pt>
                <c:pt idx="220">
                  <c:v>2.001172</c:v>
                </c:pt>
                <c:pt idx="221">
                  <c:v>2.001741</c:v>
                </c:pt>
                <c:pt idx="222">
                  <c:v>2.0017100000000001</c:v>
                </c:pt>
                <c:pt idx="223">
                  <c:v>2.0017839999999998</c:v>
                </c:pt>
                <c:pt idx="224">
                  <c:v>2.001369</c:v>
                </c:pt>
                <c:pt idx="225">
                  <c:v>2.0013459999999998</c:v>
                </c:pt>
                <c:pt idx="226">
                  <c:v>2.0013339999999999</c:v>
                </c:pt>
                <c:pt idx="227">
                  <c:v>2.0017680000000002</c:v>
                </c:pt>
                <c:pt idx="228">
                  <c:v>2.0012449999999999</c:v>
                </c:pt>
                <c:pt idx="229">
                  <c:v>2.0016409999999998</c:v>
                </c:pt>
                <c:pt idx="230">
                  <c:v>2.001611</c:v>
                </c:pt>
                <c:pt idx="231">
                  <c:v>2.0018639999999999</c:v>
                </c:pt>
                <c:pt idx="232">
                  <c:v>2.0012500000000002</c:v>
                </c:pt>
                <c:pt idx="233">
                  <c:v>2.0017119999999999</c:v>
                </c:pt>
                <c:pt idx="234">
                  <c:v>2.0012840000000001</c:v>
                </c:pt>
                <c:pt idx="235">
                  <c:v>2.0013700000000001</c:v>
                </c:pt>
                <c:pt idx="236">
                  <c:v>2.0017230000000001</c:v>
                </c:pt>
                <c:pt idx="237">
                  <c:v>2.0016759999999998</c:v>
                </c:pt>
                <c:pt idx="238">
                  <c:v>2.0016229999999999</c:v>
                </c:pt>
                <c:pt idx="239">
                  <c:v>2.0015049999999999</c:v>
                </c:pt>
                <c:pt idx="240">
                  <c:v>2.0016989999999999</c:v>
                </c:pt>
                <c:pt idx="241">
                  <c:v>2.0017360000000002</c:v>
                </c:pt>
                <c:pt idx="242">
                  <c:v>2.0014989999999999</c:v>
                </c:pt>
                <c:pt idx="243">
                  <c:v>2.0017</c:v>
                </c:pt>
                <c:pt idx="244">
                  <c:v>2.001519</c:v>
                </c:pt>
                <c:pt idx="245">
                  <c:v>2.0020500000000001</c:v>
                </c:pt>
                <c:pt idx="246">
                  <c:v>2.0018919999999998</c:v>
                </c:pt>
                <c:pt idx="247">
                  <c:v>2.001687</c:v>
                </c:pt>
                <c:pt idx="248">
                  <c:v>2.0011700000000001</c:v>
                </c:pt>
                <c:pt idx="249">
                  <c:v>2.0017670000000001</c:v>
                </c:pt>
                <c:pt idx="250">
                  <c:v>2.0013459999999998</c:v>
                </c:pt>
                <c:pt idx="251">
                  <c:v>2.0020199999999999</c:v>
                </c:pt>
                <c:pt idx="252">
                  <c:v>2.001814</c:v>
                </c:pt>
                <c:pt idx="253">
                  <c:v>2.0012479999999999</c:v>
                </c:pt>
                <c:pt idx="254">
                  <c:v>2.0016959999999999</c:v>
                </c:pt>
                <c:pt idx="255">
                  <c:v>2.001541</c:v>
                </c:pt>
                <c:pt idx="256">
                  <c:v>2.0016769999999999</c:v>
                </c:pt>
                <c:pt idx="257">
                  <c:v>2.001665</c:v>
                </c:pt>
                <c:pt idx="258">
                  <c:v>2.001601</c:v>
                </c:pt>
                <c:pt idx="259">
                  <c:v>2.0010189999999999</c:v>
                </c:pt>
                <c:pt idx="260">
                  <c:v>2.001703</c:v>
                </c:pt>
                <c:pt idx="261">
                  <c:v>2.0015520000000002</c:v>
                </c:pt>
                <c:pt idx="262">
                  <c:v>2.0016120000000002</c:v>
                </c:pt>
                <c:pt idx="263">
                  <c:v>2.0017</c:v>
                </c:pt>
                <c:pt idx="264">
                  <c:v>2.0016970000000001</c:v>
                </c:pt>
                <c:pt idx="265">
                  <c:v>2.0013139999999998</c:v>
                </c:pt>
                <c:pt idx="266">
                  <c:v>2.0017230000000001</c:v>
                </c:pt>
                <c:pt idx="267">
                  <c:v>2.001306</c:v>
                </c:pt>
                <c:pt idx="268">
                  <c:v>2.0012479999999999</c:v>
                </c:pt>
                <c:pt idx="269">
                  <c:v>2.001798</c:v>
                </c:pt>
                <c:pt idx="270">
                  <c:v>2.0009570000000001</c:v>
                </c:pt>
                <c:pt idx="271">
                  <c:v>2.001868</c:v>
                </c:pt>
                <c:pt idx="272">
                  <c:v>2.0014280000000002</c:v>
                </c:pt>
                <c:pt idx="273">
                  <c:v>2.0008539999999999</c:v>
                </c:pt>
                <c:pt idx="274">
                  <c:v>2.0017179999999999</c:v>
                </c:pt>
                <c:pt idx="275">
                  <c:v>2.001725</c:v>
                </c:pt>
                <c:pt idx="276">
                  <c:v>2.001287</c:v>
                </c:pt>
                <c:pt idx="277">
                  <c:v>2.001687</c:v>
                </c:pt>
                <c:pt idx="278">
                  <c:v>2.0016699999999998</c:v>
                </c:pt>
                <c:pt idx="279">
                  <c:v>2.0017179999999999</c:v>
                </c:pt>
                <c:pt idx="280">
                  <c:v>2.0017399999999999</c:v>
                </c:pt>
                <c:pt idx="281">
                  <c:v>2.0018099999999999</c:v>
                </c:pt>
                <c:pt idx="282">
                  <c:v>2.0017130000000001</c:v>
                </c:pt>
                <c:pt idx="283">
                  <c:v>2.00176</c:v>
                </c:pt>
                <c:pt idx="284">
                  <c:v>2.0016620000000001</c:v>
                </c:pt>
                <c:pt idx="285">
                  <c:v>2.0012880000000002</c:v>
                </c:pt>
                <c:pt idx="286">
                  <c:v>2.00176</c:v>
                </c:pt>
                <c:pt idx="287">
                  <c:v>2.0016620000000001</c:v>
                </c:pt>
                <c:pt idx="288">
                  <c:v>2.001385</c:v>
                </c:pt>
                <c:pt idx="289">
                  <c:v>2.0016620000000001</c:v>
                </c:pt>
                <c:pt idx="290">
                  <c:v>2.001744</c:v>
                </c:pt>
                <c:pt idx="291">
                  <c:v>2.0016729999999998</c:v>
                </c:pt>
                <c:pt idx="292">
                  <c:v>2.001795</c:v>
                </c:pt>
                <c:pt idx="293">
                  <c:v>2.001722</c:v>
                </c:pt>
                <c:pt idx="294">
                  <c:v>2.0017719999999999</c:v>
                </c:pt>
                <c:pt idx="295">
                  <c:v>2.00162</c:v>
                </c:pt>
                <c:pt idx="296">
                  <c:v>2.0012880000000002</c:v>
                </c:pt>
                <c:pt idx="297">
                  <c:v>2.0012310000000002</c:v>
                </c:pt>
                <c:pt idx="298">
                  <c:v>2.0016349999999998</c:v>
                </c:pt>
                <c:pt idx="299">
                  <c:v>2.0016590000000001</c:v>
                </c:pt>
                <c:pt idx="300">
                  <c:v>2.0016560000000001</c:v>
                </c:pt>
                <c:pt idx="301">
                  <c:v>2.001735</c:v>
                </c:pt>
                <c:pt idx="302">
                  <c:v>2.0018340000000001</c:v>
                </c:pt>
                <c:pt idx="303">
                  <c:v>2.0015860000000001</c:v>
                </c:pt>
                <c:pt idx="304">
                  <c:v>2.0017230000000001</c:v>
                </c:pt>
                <c:pt idx="305">
                  <c:v>2.0016790000000002</c:v>
                </c:pt>
                <c:pt idx="306">
                  <c:v>2.001277</c:v>
                </c:pt>
                <c:pt idx="307">
                  <c:v>2.0016940000000001</c:v>
                </c:pt>
                <c:pt idx="308">
                  <c:v>2.0012509999999999</c:v>
                </c:pt>
                <c:pt idx="309">
                  <c:v>2.0019619999999998</c:v>
                </c:pt>
                <c:pt idx="310">
                  <c:v>2.0016180000000001</c:v>
                </c:pt>
                <c:pt idx="311">
                  <c:v>2.0016259999999999</c:v>
                </c:pt>
                <c:pt idx="312">
                  <c:v>2.0012759999999998</c:v>
                </c:pt>
                <c:pt idx="313">
                  <c:v>2.0016690000000001</c:v>
                </c:pt>
                <c:pt idx="314">
                  <c:v>2.0016509999999998</c:v>
                </c:pt>
                <c:pt idx="315">
                  <c:v>2.001595</c:v>
                </c:pt>
                <c:pt idx="316">
                  <c:v>2.0015689999999999</c:v>
                </c:pt>
                <c:pt idx="317">
                  <c:v>2.0016129999999999</c:v>
                </c:pt>
                <c:pt idx="318">
                  <c:v>2.0015800000000001</c:v>
                </c:pt>
                <c:pt idx="319">
                  <c:v>2.001198</c:v>
                </c:pt>
                <c:pt idx="320">
                  <c:v>2.0015209999999999</c:v>
                </c:pt>
                <c:pt idx="321">
                  <c:v>2.0015510000000001</c:v>
                </c:pt>
                <c:pt idx="322">
                  <c:v>2.001655</c:v>
                </c:pt>
                <c:pt idx="323">
                  <c:v>2.0013649999999998</c:v>
                </c:pt>
                <c:pt idx="324">
                  <c:v>2.0012940000000001</c:v>
                </c:pt>
                <c:pt idx="325">
                  <c:v>2.001236</c:v>
                </c:pt>
                <c:pt idx="326">
                  <c:v>2.0016419999999999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ADB5-41EE-96CE-386AC7B9F4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75797832"/>
        <c:axId val="575802096"/>
      </c:scatterChart>
      <c:valAx>
        <c:axId val="575797832"/>
        <c:scaling>
          <c:orientation val="minMax"/>
          <c:max val="40"/>
          <c:min val="17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5802096"/>
        <c:crosses val="autoZero"/>
        <c:crossBetween val="midCat"/>
      </c:valAx>
      <c:valAx>
        <c:axId val="57580209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75797832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E8FA7-2F4C-5D49-9BA4-AF921E49AE74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37E74-6FDC-BA4C-B798-CEB3174D95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349898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26B0FB-EA67-3A40-825F-8F252A860502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C66A3-1D14-8C46-8C0C-97773EFB71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3337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2514600"/>
          </a:xfrm>
          <a:prstGeom prst="rect">
            <a:avLst/>
          </a:prstGeom>
          <a:solidFill>
            <a:srgbClr val="102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" name="Picture 6" descr="SNL_Stacked_White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200" y="1008063"/>
            <a:ext cx="152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SNL_Motto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138" y="1185863"/>
            <a:ext cx="539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E8C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6451600"/>
            <a:ext cx="9144000" cy="76200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Picture 13" descr="NNSAlogo_Black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25" y="6119813"/>
            <a:ext cx="102393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0" y="2590800"/>
            <a:ext cx="3768892" cy="161532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Photos placed in horizontal position 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with even amount of white space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between photos and header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852060" y="2590800"/>
            <a:ext cx="2286000" cy="161532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226864" y="2590800"/>
            <a:ext cx="2917136" cy="161532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0646" y="4260258"/>
            <a:ext cx="7772400" cy="898198"/>
          </a:xfrm>
        </p:spPr>
        <p:txBody>
          <a:bodyPr/>
          <a:lstStyle>
            <a:lvl1pPr algn="r">
              <a:defRPr>
                <a:solidFill>
                  <a:srgbClr val="9D8C7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4352" y="5173652"/>
            <a:ext cx="5641337" cy="593737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31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9536" y="4197659"/>
            <a:ext cx="931864" cy="281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Calibri"/>
                <a:cs typeface="Calibri"/>
              </a:defRPr>
            </a:lvl1pPr>
          </a:lstStyle>
          <a:p>
            <a:fld id="{E3A661A9-AB95-644B-88B2-9DDC7A23F4F4}" type="datetime1">
              <a:rPr lang="en-US" smtClean="0"/>
              <a:pPr/>
              <a:t>3/20/2018</a:t>
            </a:fld>
            <a:endParaRPr lang="en-US" dirty="0"/>
          </a:p>
        </p:txBody>
      </p:sp>
      <p:pic>
        <p:nvPicPr>
          <p:cNvPr id="32" name="Picture 12" descr="NNSAlogo_Black.jp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80066" y="6115572"/>
            <a:ext cx="850737" cy="27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405" y="6519332"/>
            <a:ext cx="2895600" cy="2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31639C-5EF8-8C48-833F-078F90087180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35C3D4-B14E-194D-A22F-ABBD9D7BE7F7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CFF6A9-F7ED-464D-9ECE-18CDAAFFF013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865AE2-28C7-4947-8319-D60EEB07BE79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B0E4600-0381-4CF3-88F2-7ED7D2E3F9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782EBC-51D7-AB40-8702-393A26BF0924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9A187D-6C3F-6D41-880E-F6B6C4095670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07F8E1-8F00-1645-9B46-B2F7ACC8F53A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38B7F0-25BC-B045-8049-7CADA7B3A1D1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4000" cy="1593850"/>
          </a:xfrm>
          <a:prstGeom prst="rect">
            <a:avLst/>
          </a:prstGeom>
          <a:solidFill>
            <a:srgbClr val="102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E8C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6451600"/>
            <a:ext cx="9144000" cy="76200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Picture 13" descr="NNSAlogo_Black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25" y="6119813"/>
            <a:ext cx="102393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0" y="1676633"/>
            <a:ext cx="3768892" cy="161532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Photos placed in horizontal position 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with even amount of white space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between photos and header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852060" y="1676633"/>
            <a:ext cx="2286000" cy="161532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226864" y="1676633"/>
            <a:ext cx="2917136" cy="161532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0646" y="3517300"/>
            <a:ext cx="7772400" cy="898198"/>
          </a:xfrm>
        </p:spPr>
        <p:txBody>
          <a:bodyPr/>
          <a:lstStyle>
            <a:lvl1pPr algn="r">
              <a:defRPr>
                <a:solidFill>
                  <a:srgbClr val="9D8C7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4352" y="4430694"/>
            <a:ext cx="5641337" cy="593737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21" name="Picture 6" descr="SNL_Stacked_White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200" y="533559"/>
            <a:ext cx="152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7" descr="SNL_Motto.png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227138" y="711359"/>
            <a:ext cx="5394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34199" y="5797079"/>
            <a:ext cx="1751489" cy="32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Calibri"/>
                <a:cs typeface="Calibri"/>
              </a:defRPr>
            </a:lvl1pPr>
          </a:lstStyle>
          <a:p>
            <a:fld id="{1B799630-9E30-DE4D-BE8D-4E9CA304B925}" type="datetime1">
              <a:rPr lang="en-US" smtClean="0"/>
              <a:pPr/>
              <a:t>3/20/2018</a:t>
            </a:fld>
            <a:endParaRPr lang="en-US"/>
          </a:p>
        </p:txBody>
      </p:sp>
      <p:pic>
        <p:nvPicPr>
          <p:cNvPr id="20" name="Picture 12" descr="NNSAlogo_Black.jp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80066" y="6115572"/>
            <a:ext cx="850737" cy="27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405" y="6519332"/>
            <a:ext cx="2895600" cy="2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endParaRPr lang="en-US" dirty="0"/>
          </a:p>
        </p:txBody>
      </p:sp>
      <p:sp>
        <p:nvSpPr>
          <p:cNvPr id="23" name="TextBox 22"/>
          <p:cNvSpPr txBox="1"/>
          <p:nvPr userDrawn="1"/>
        </p:nvSpPr>
        <p:spPr>
          <a:xfrm>
            <a:off x="3124200" y="6172200"/>
            <a:ext cx="556260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rPr>
              <a:t>Sandia National Laboratories is a multi-program laboratory managed and operated by Sandia Corporation, a wholly owned subsidiary of Lockheed Martin Corporation, for the U.S. Department of Energy’s National Nuclear Security Administration under contract DE-AC04-94AL85000. SAND NO. 2011-XXXXP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 userDrawn="1"/>
        </p:nvSpPr>
        <p:spPr>
          <a:xfrm>
            <a:off x="0" y="0"/>
            <a:ext cx="9144000" cy="66124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E8C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6451600"/>
            <a:ext cx="9144000" cy="76200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6" name="Picture 13" descr="NNSAlogo_Black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25" y="6119813"/>
            <a:ext cx="102393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0" y="1456267"/>
            <a:ext cx="3768892" cy="18356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Photos placed in horizontal position 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with even amount of white space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between photos and header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852060" y="1456267"/>
            <a:ext cx="2286000" cy="18356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226864" y="1456267"/>
            <a:ext cx="2917136" cy="18356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0646" y="3678173"/>
            <a:ext cx="7772400" cy="898198"/>
          </a:xfrm>
        </p:spPr>
        <p:txBody>
          <a:bodyPr/>
          <a:lstStyle>
            <a:lvl1pPr algn="r">
              <a:defRPr>
                <a:solidFill>
                  <a:srgbClr val="9D8C7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4352" y="4591567"/>
            <a:ext cx="5641337" cy="593737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21" name="Picture 6" descr="SNL_Stacked_White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200" y="533559"/>
            <a:ext cx="152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7" descr="SNL_Motto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 bwMode="auto">
          <a:xfrm>
            <a:off x="1227748" y="601288"/>
            <a:ext cx="5393104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34199" y="5797079"/>
            <a:ext cx="1751489" cy="32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Calibri"/>
                <a:cs typeface="Calibri"/>
              </a:defRPr>
            </a:lvl1pPr>
          </a:lstStyle>
          <a:p>
            <a:fld id="{504244A8-8889-154D-9568-D8C635C53E9B}" type="datetime1">
              <a:rPr lang="en-US" smtClean="0"/>
              <a:pPr/>
              <a:t>3/20/2018</a:t>
            </a:fld>
            <a:endParaRPr lang="en-US"/>
          </a:p>
        </p:txBody>
      </p:sp>
      <p:pic>
        <p:nvPicPr>
          <p:cNvPr id="33" name="Picture 8" descr="SNL_color_stack.pn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201" y="408000"/>
            <a:ext cx="1524000" cy="66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Rectangle 35"/>
          <p:cNvSpPr/>
          <p:nvPr userDrawn="1"/>
        </p:nvSpPr>
        <p:spPr>
          <a:xfrm>
            <a:off x="0" y="3369731"/>
            <a:ext cx="9144000" cy="397933"/>
          </a:xfrm>
          <a:prstGeom prst="rect">
            <a:avLst/>
          </a:prstGeom>
          <a:solidFill>
            <a:srgbClr val="102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7" name="Picture 12" descr="NNSAlogo_Black.jpg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80066" y="6115572"/>
            <a:ext cx="850737" cy="27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405" y="6519332"/>
            <a:ext cx="2895600" cy="2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endParaRPr lang="en-US" dirty="0"/>
          </a:p>
        </p:txBody>
      </p:sp>
      <p:sp>
        <p:nvSpPr>
          <p:cNvPr id="20" name="TextBox 19"/>
          <p:cNvSpPr txBox="1"/>
          <p:nvPr userDrawn="1"/>
        </p:nvSpPr>
        <p:spPr>
          <a:xfrm>
            <a:off x="3124200" y="6172200"/>
            <a:ext cx="556260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rPr>
              <a:t>Sandia National Laboratories is a multi-program laboratory managed and operated by Sandia Corporation, a wholly owned subsidiary of Lockheed Martin Corporation, for the U.S. Department of Energy’s National Nuclear Security Administration under contract DE-AC04-94AL85000. SAND NO. 2011-XXXXP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 userDrawn="1"/>
        </p:nvSpPr>
        <p:spPr>
          <a:xfrm>
            <a:off x="0" y="0"/>
            <a:ext cx="9144000" cy="661247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 userDrawn="1"/>
        </p:nvSpPr>
        <p:spPr>
          <a:xfrm>
            <a:off x="0" y="3369731"/>
            <a:ext cx="9144000" cy="3089807"/>
          </a:xfrm>
          <a:prstGeom prst="rect">
            <a:avLst/>
          </a:prstGeom>
          <a:solidFill>
            <a:srgbClr val="9E8C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30A6C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6451600"/>
            <a:ext cx="9144000" cy="76200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5" name="Picture 12" descr="NNSAlogo_Black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80066" y="6115572"/>
            <a:ext cx="850737" cy="27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3" descr="NNSAlogo_Black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725" y="6119813"/>
            <a:ext cx="102393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0" y="1456267"/>
            <a:ext cx="3768892" cy="18356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Photos placed in horizontal position 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with even amount of white space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between photos and header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852060" y="1456267"/>
            <a:ext cx="2286000" cy="18356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226864" y="1456267"/>
            <a:ext cx="2917136" cy="183569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20646" y="3678173"/>
            <a:ext cx="7772400" cy="898198"/>
          </a:xfrm>
        </p:spPr>
        <p:txBody>
          <a:bodyPr/>
          <a:lstStyle>
            <a:lvl1pPr algn="r"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4352" y="4591567"/>
            <a:ext cx="5641337" cy="593737"/>
          </a:xfrm>
        </p:spPr>
        <p:txBody>
          <a:bodyPr/>
          <a:lstStyle>
            <a:lvl1pPr marL="0" indent="0" algn="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21" name="Picture 6" descr="SNL_Stacked_White.pn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200" y="533559"/>
            <a:ext cx="152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7" descr="SNL_Motto.pn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 bwMode="auto">
          <a:xfrm>
            <a:off x="1227748" y="601288"/>
            <a:ext cx="5393104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934199" y="5797079"/>
            <a:ext cx="1751489" cy="322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100">
                <a:latin typeface="Calibri"/>
                <a:cs typeface="Calibri"/>
              </a:defRPr>
            </a:lvl1pPr>
          </a:lstStyle>
          <a:p>
            <a:fld id="{9522E0D4-989F-3A4B-AA2E-486ADFE0E698}" type="datetime1">
              <a:rPr lang="en-US" smtClean="0"/>
              <a:pPr/>
              <a:t>3/20/2018</a:t>
            </a:fld>
            <a:endParaRPr lang="en-US"/>
          </a:p>
        </p:txBody>
      </p:sp>
      <p:pic>
        <p:nvPicPr>
          <p:cNvPr id="33" name="Picture 8" descr="SNL_color_stack.png"/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34201" y="408000"/>
            <a:ext cx="1524000" cy="66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405" y="6519332"/>
            <a:ext cx="2895600" cy="2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endParaRPr lang="en-US" dirty="0"/>
          </a:p>
        </p:txBody>
      </p:sp>
      <p:sp>
        <p:nvSpPr>
          <p:cNvPr id="24" name="TextBox 23"/>
          <p:cNvSpPr txBox="1"/>
          <p:nvPr userDrawn="1"/>
        </p:nvSpPr>
        <p:spPr>
          <a:xfrm>
            <a:off x="3124200" y="6172200"/>
            <a:ext cx="556260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rPr>
              <a:t>Sandia National Laboratories is a multi-program laboratory managed and operated by Sandia Corporation, a wholly owned subsidiary of Lockheed Martin Corporation, for the U.S. Department of Energy’s National Nuclear Security Administration under contract DE-AC04-94AL85000. SAND NO. 2011-XXXXP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-1" y="4040484"/>
            <a:ext cx="2484223" cy="2817515"/>
          </a:xfrm>
          <a:prstGeom prst="rect">
            <a:avLst/>
          </a:prstGeom>
          <a:solidFill>
            <a:srgbClr val="102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-1" y="0"/>
            <a:ext cx="2484223" cy="893232"/>
          </a:xfrm>
          <a:prstGeom prst="rect">
            <a:avLst/>
          </a:prstGeom>
          <a:solidFill>
            <a:srgbClr val="102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806432" y="-1"/>
            <a:ext cx="337567" cy="6857999"/>
          </a:xfrm>
          <a:prstGeom prst="rect">
            <a:avLst/>
          </a:prstGeom>
          <a:solidFill>
            <a:srgbClr val="9D8C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Rectangle 16"/>
          <p:cNvSpPr/>
          <p:nvPr/>
        </p:nvSpPr>
        <p:spPr>
          <a:xfrm>
            <a:off x="1" y="989095"/>
            <a:ext cx="1359657" cy="139587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Photos placed in horizontal position </a:t>
            </a:r>
            <a:br>
              <a:rPr lang="en-US" sz="11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with even amount of white space</a:t>
            </a:r>
            <a:br>
              <a:rPr lang="en-US" sz="11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between photos and header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14502" y="1250965"/>
            <a:ext cx="5971187" cy="1233338"/>
          </a:xfrm>
        </p:spPr>
        <p:txBody>
          <a:bodyPr/>
          <a:lstStyle>
            <a:lvl1pPr algn="l">
              <a:lnSpc>
                <a:spcPts val="3800"/>
              </a:lnSpc>
              <a:defRPr>
                <a:solidFill>
                  <a:srgbClr val="9D8C7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14502" y="2588978"/>
            <a:ext cx="5641337" cy="593737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1" name="Picture 6" descr="SNL_Stacked_Whit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99" y="4339006"/>
            <a:ext cx="152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7" descr="SNL_Motto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8048" y="5157318"/>
            <a:ext cx="970718" cy="145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3" descr="NNSAlogo_Black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3683" y="5932869"/>
            <a:ext cx="102393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714502" y="265178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Calibri"/>
                <a:cs typeface="Calibri"/>
              </a:defRPr>
            </a:lvl1pPr>
          </a:lstStyle>
          <a:p>
            <a:fld id="{5B35050C-AFC0-D74A-963F-148736DC45A4}" type="datetime1">
              <a:rPr lang="en-US" smtClean="0"/>
              <a:pPr/>
              <a:t>3/20/2018</a:t>
            </a:fld>
            <a:endParaRPr lang="en-US" dirty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2484303"/>
            <a:ext cx="2484222" cy="14679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Photos placed in horizontal position 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with even amount of white space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between photos and header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1472391" y="989095"/>
            <a:ext cx="1011831" cy="139587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Rectangle 30"/>
          <p:cNvSpPr/>
          <p:nvPr userDrawn="1"/>
        </p:nvSpPr>
        <p:spPr>
          <a:xfrm>
            <a:off x="8693778" y="-1"/>
            <a:ext cx="77764" cy="6857999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3" name="Picture 12" descr="NNSAlogo_Black.jp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39700" y="5921220"/>
            <a:ext cx="850737" cy="27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708522" y="6519332"/>
            <a:ext cx="2895600" cy="2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 lang="en-US" dirty="0"/>
          </a:p>
        </p:txBody>
      </p:sp>
      <p:sp>
        <p:nvSpPr>
          <p:cNvPr id="19" name="TextBox 18"/>
          <p:cNvSpPr txBox="1"/>
          <p:nvPr userDrawn="1"/>
        </p:nvSpPr>
        <p:spPr>
          <a:xfrm>
            <a:off x="3124200" y="6172200"/>
            <a:ext cx="5562600" cy="2769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en-US" sz="600" kern="1200" dirty="0">
                <a:solidFill>
                  <a:schemeClr val="tx1"/>
                </a:solidFill>
                <a:effectLst/>
                <a:latin typeface="Arial"/>
                <a:ea typeface="+mn-ea"/>
                <a:cs typeface="Arial"/>
              </a:rPr>
              <a:t>Sandia National Laboratories is a multi-program laboratory managed and operated by Sandia Corporation, a wholly owned subsidiary of Lockheed Martin Corporation, for the U.S. Department of Energy’s National Nuclear Security Administration under contract DE-AC04-94AL85000. SAND NO. 2011-XXXXP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 userDrawn="1"/>
        </p:nvSpPr>
        <p:spPr>
          <a:xfrm>
            <a:off x="1" y="0"/>
            <a:ext cx="9143999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 userDrawn="1"/>
        </p:nvSpPr>
        <p:spPr>
          <a:xfrm>
            <a:off x="4571999" y="0"/>
            <a:ext cx="4572001" cy="2817515"/>
          </a:xfrm>
          <a:prstGeom prst="rect">
            <a:avLst/>
          </a:prstGeom>
          <a:solidFill>
            <a:srgbClr val="102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1999" y="5964768"/>
            <a:ext cx="4572001" cy="893232"/>
          </a:xfrm>
          <a:prstGeom prst="rect">
            <a:avLst/>
          </a:prstGeom>
          <a:solidFill>
            <a:srgbClr val="102E5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572001" y="2908379"/>
            <a:ext cx="1359657" cy="139587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Photos placed in horizontal position </a:t>
            </a:r>
            <a:br>
              <a:rPr lang="en-US" sz="11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with even amount of white space</a:t>
            </a:r>
            <a:br>
              <a:rPr lang="en-US" sz="11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100" dirty="0">
                <a:solidFill>
                  <a:schemeClr val="bg1">
                    <a:lumMod val="65000"/>
                  </a:schemeClr>
                </a:solidFill>
              </a:rPr>
              <a:t> between photos and header</a:t>
            </a:r>
          </a:p>
        </p:txBody>
      </p:sp>
      <p:pic>
        <p:nvPicPr>
          <p:cNvPr id="21" name="Picture 6" descr="SNL_Stacked_White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3248" y="1488545"/>
            <a:ext cx="1524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9"/>
          <p:cNvSpPr/>
          <p:nvPr userDrawn="1"/>
        </p:nvSpPr>
        <p:spPr>
          <a:xfrm>
            <a:off x="4572000" y="4403587"/>
            <a:ext cx="4572000" cy="14679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Photos placed in horizontal position 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with even amount of white space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1400" dirty="0">
                <a:solidFill>
                  <a:schemeClr val="bg1">
                    <a:lumMod val="65000"/>
                  </a:schemeClr>
                </a:solidFill>
              </a:rPr>
              <a:t> between photos and header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6044391" y="2908379"/>
            <a:ext cx="3099609" cy="139587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 rot="10800000">
            <a:off x="112655" y="-1"/>
            <a:ext cx="337567" cy="6857999"/>
          </a:xfrm>
          <a:prstGeom prst="rect">
            <a:avLst/>
          </a:prstGeom>
          <a:solidFill>
            <a:srgbClr val="9D8C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00353" y="6375406"/>
            <a:ext cx="3761580" cy="579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sz="950" baseline="30000" dirty="0">
                <a:latin typeface="Arial" pitchFamily="-112" charset="0"/>
              </a:rPr>
              <a:t>Sandia National Laboratories is a multi-program laboratory managed and operated by Sandia Corporation, a wholly owned subsidiary of Lockheed Martin Corporation, for the U.S. Department of Energy’s National Nuclear Security Administration under contract DE-AC04-94AL85000. </a:t>
            </a:r>
            <a:br>
              <a:rPr lang="en-US" sz="950" baseline="30000" dirty="0">
                <a:latin typeface="Arial" pitchFamily="-112" charset="0"/>
              </a:rPr>
            </a:br>
            <a:r>
              <a:rPr lang="en-US" sz="950" baseline="30000" dirty="0">
                <a:latin typeface="Arial" pitchFamily="-112" charset="0"/>
              </a:rPr>
              <a:t>SAND No. 2011–XXXXP.</a:t>
            </a:r>
          </a:p>
          <a:p>
            <a:pPr algn="l">
              <a:defRPr/>
            </a:pPr>
            <a:endParaRPr lang="en-US" sz="950" baseline="30000" dirty="0">
              <a:latin typeface="Arial" pitchFamily="-11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2418" y="1250965"/>
            <a:ext cx="3789515" cy="1233338"/>
          </a:xfrm>
        </p:spPr>
        <p:txBody>
          <a:bodyPr/>
          <a:lstStyle>
            <a:lvl1pPr algn="l">
              <a:lnSpc>
                <a:spcPts val="3800"/>
              </a:lnSpc>
              <a:defRPr>
                <a:solidFill>
                  <a:srgbClr val="9D8C7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2418" y="2588978"/>
            <a:ext cx="3586315" cy="1085555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7" name="Picture 13" descr="NNSAlogo_Black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1957" y="6051407"/>
            <a:ext cx="1023938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72418" y="265178"/>
            <a:ext cx="1029382" cy="285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100">
                <a:latin typeface="Calibri"/>
                <a:cs typeface="Calibri"/>
              </a:defRPr>
            </a:lvl1pPr>
          </a:lstStyle>
          <a:p>
            <a:fld id="{7D098A99-26EF-B34F-91F8-30EA53688AF7}" type="datetime1">
              <a:rPr lang="en-US" smtClean="0"/>
              <a:pPr/>
              <a:t>3/20/2018</a:t>
            </a:fld>
            <a:endParaRPr lang="en-US" dirty="0"/>
          </a:p>
        </p:txBody>
      </p:sp>
      <p:sp>
        <p:nvSpPr>
          <p:cNvPr id="31" name="Rectangle 30"/>
          <p:cNvSpPr/>
          <p:nvPr userDrawn="1"/>
        </p:nvSpPr>
        <p:spPr>
          <a:xfrm rot="10800000">
            <a:off x="1" y="-1"/>
            <a:ext cx="77764" cy="6857999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33" name="Picture 12" descr="NNSAlogo_Black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077974" y="6039758"/>
            <a:ext cx="850737" cy="276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 descr="SNL_motto_2 lines.png"/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5332" y="1586652"/>
            <a:ext cx="1935484" cy="394494"/>
          </a:xfrm>
          <a:prstGeom prst="rect">
            <a:avLst/>
          </a:prstGeom>
        </p:spPr>
      </p:pic>
      <p:sp>
        <p:nvSpPr>
          <p:cNvPr id="1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13597" y="6519332"/>
            <a:ext cx="2895600" cy="2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300" y="6166934"/>
            <a:ext cx="2133600" cy="476250"/>
          </a:xfrm>
          <a:ln/>
        </p:spPr>
        <p:txBody>
          <a:bodyPr/>
          <a:lstStyle>
            <a:lvl1pPr>
              <a:defRPr>
                <a:latin typeface="Calibri"/>
                <a:cs typeface="Calibri"/>
              </a:defRPr>
            </a:lvl1pPr>
          </a:lstStyle>
          <a:p>
            <a:fld id="{C9CA6C2B-6061-6F46-BF6B-C0454CDDAB35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405" y="6519332"/>
            <a:ext cx="2895600" cy="2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DE15B5-4D50-754D-8585-236811896E05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4F66A0-55BE-484A-9667-5C4C7A46FB26}" type="datetime1">
              <a:rPr lang="en-US" smtClean="0"/>
              <a:pPr/>
              <a:t>3/20/2018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553200"/>
            <a:ext cx="9144000" cy="304800"/>
          </a:xfrm>
          <a:prstGeom prst="rect">
            <a:avLst/>
          </a:prstGeom>
          <a:solidFill>
            <a:srgbClr val="9E8C7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51600"/>
            <a:ext cx="9144000" cy="76200"/>
          </a:xfrm>
          <a:prstGeom prst="rect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28" name="Picture 8" descr="SNL_color_stack.png"/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1000" y="228600"/>
            <a:ext cx="936625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8229600" cy="99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78740"/>
            <a:ext cx="8229600" cy="4847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9274" y="6166934"/>
            <a:ext cx="1490926" cy="2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Calibri"/>
                <a:cs typeface="Calibri"/>
              </a:defRPr>
            </a:lvl1pPr>
          </a:lstStyle>
          <a:p>
            <a:fld id="{30B37176-1C50-7042-8162-64D2C2671FE5}" type="datetime1">
              <a:rPr lang="en-US" smtClean="0"/>
              <a:pPr/>
              <a:t>3/20/2018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3405" y="6519332"/>
            <a:ext cx="2895600" cy="2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Calibri"/>
                <a:cs typeface="Calibri"/>
              </a:defRPr>
            </a:lvl1pPr>
          </a:lstStyle>
          <a:p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05800" y="6153150"/>
            <a:ext cx="6096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alibri"/>
                <a:cs typeface="Calibri"/>
              </a:defRPr>
            </a:lvl1pPr>
          </a:lstStyle>
          <a:p>
            <a:fld id="{A5E55A7B-7854-E145-92D9-B491DF4BAE2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98" r:id="rId2"/>
    <p:sldLayoutId id="2147483796" r:id="rId3"/>
    <p:sldLayoutId id="2147483799" r:id="rId4"/>
    <p:sldLayoutId id="2147483797" r:id="rId5"/>
    <p:sldLayoutId id="2147483800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  <p:sldLayoutId id="2147483795" r:id="rId17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102E54"/>
          </a:solidFill>
          <a:latin typeface="Calibri"/>
          <a:ea typeface="ＭＳ Ｐゴシック" charset="-128"/>
          <a:cs typeface="Calibri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102E54"/>
          </a:solidFill>
          <a:latin typeface="Calibri" charset="0"/>
          <a:ea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102E54"/>
          </a:solidFill>
          <a:latin typeface="Calibri" charset="0"/>
          <a:ea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102E54"/>
          </a:solidFill>
          <a:latin typeface="Calibri" charset="0"/>
          <a:ea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102E54"/>
          </a:solidFill>
          <a:latin typeface="Calibri" charset="0"/>
          <a:ea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102E54"/>
        </a:buClr>
        <a:buFont typeface="Wingdings" pitchFamily="-111" charset="2"/>
        <a:buChar char="§"/>
        <a:defRPr sz="2400">
          <a:solidFill>
            <a:schemeClr val="tx1"/>
          </a:solidFill>
          <a:latin typeface="Calibri"/>
          <a:ea typeface="ＭＳ Ｐゴシック" charset="-128"/>
          <a:cs typeface="Calibri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800000"/>
        </a:buClr>
        <a:buFont typeface="Wingdings" pitchFamily="-111" charset="2"/>
        <a:buChar char="§"/>
        <a:defRPr sz="2000">
          <a:solidFill>
            <a:schemeClr val="tx1"/>
          </a:solidFill>
          <a:latin typeface="Calibri"/>
          <a:ea typeface="ＭＳ Ｐゴシック" pitchFamily="-112" charset="-128"/>
          <a:cs typeface="Calibri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9E8C78"/>
        </a:buClr>
        <a:buFont typeface="Wingdings" pitchFamily="-111" charset="2"/>
        <a:buChar char="§"/>
        <a:defRPr>
          <a:solidFill>
            <a:schemeClr val="tx1"/>
          </a:solidFill>
          <a:latin typeface="Calibri"/>
          <a:ea typeface="ＭＳ Ｐゴシック" pitchFamily="-112" charset="-128"/>
          <a:cs typeface="Calibri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Calibri"/>
          <a:ea typeface="ＭＳ Ｐゴシック" pitchFamily="-112" charset="-128"/>
          <a:cs typeface="Calibri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Calibri"/>
          <a:ea typeface="ＭＳ Ｐゴシック" pitchFamily="-112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2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ctrTitle"/>
          </p:nvPr>
        </p:nvSpPr>
        <p:spPr>
          <a:xfrm>
            <a:off x="478465" y="4048074"/>
            <a:ext cx="8214581" cy="898198"/>
          </a:xfrm>
        </p:spPr>
        <p:txBody>
          <a:bodyPr/>
          <a:lstStyle/>
          <a:p>
            <a:pPr algn="ctr"/>
            <a:r>
              <a:rPr lang="en-US" sz="2400" b="1" dirty="0"/>
              <a:t>Heavy-Ion Irradiation of the Xilinx Kintex UltraScale+ FPGA</a:t>
            </a:r>
          </a:p>
        </p:txBody>
      </p:sp>
      <p:sp>
        <p:nvSpPr>
          <p:cNvPr id="11" name="Subtitle 10"/>
          <p:cNvSpPr>
            <a:spLocks noGrp="1"/>
          </p:cNvSpPr>
          <p:nvPr>
            <p:ph type="subTitle" idx="1"/>
          </p:nvPr>
        </p:nvSpPr>
        <p:spPr>
          <a:xfrm>
            <a:off x="520350" y="4697916"/>
            <a:ext cx="8165339" cy="1192792"/>
          </a:xfrm>
        </p:spPr>
        <p:txBody>
          <a:bodyPr/>
          <a:lstStyle/>
          <a:p>
            <a:pPr algn="ctr"/>
            <a:r>
              <a:rPr lang="en-US" sz="1300" dirty="0">
                <a:latin typeface="Times New Roman" panose="02020603050405020304" pitchFamily="18" charset="0"/>
              </a:rPr>
              <a:t>David S. Lee</a:t>
            </a:r>
            <a:r>
              <a:rPr lang="en-US" sz="1300" baseline="30000" dirty="0">
                <a:latin typeface="Times New Roman" panose="02020603050405020304" pitchFamily="18" charset="0"/>
              </a:rPr>
              <a:t>1</a:t>
            </a:r>
            <a:r>
              <a:rPr lang="en-US" sz="1300" dirty="0">
                <a:latin typeface="Times New Roman" panose="02020603050405020304" pitchFamily="18" charset="0"/>
              </a:rPr>
              <a:t>, Michael King</a:t>
            </a:r>
            <a:r>
              <a:rPr lang="en-US" sz="1300" baseline="30000" dirty="0">
                <a:latin typeface="Times New Roman" panose="02020603050405020304" pitchFamily="18" charset="0"/>
              </a:rPr>
              <a:t>1</a:t>
            </a:r>
            <a:r>
              <a:rPr lang="en-US" sz="1300" dirty="0">
                <a:latin typeface="Times New Roman" panose="02020603050405020304" pitchFamily="18" charset="0"/>
              </a:rPr>
              <a:t>, William Evans</a:t>
            </a:r>
            <a:r>
              <a:rPr lang="en-US" sz="1300" baseline="30000" dirty="0">
                <a:latin typeface="Times New Roman" panose="02020603050405020304" pitchFamily="18" charset="0"/>
              </a:rPr>
              <a:t>1</a:t>
            </a:r>
            <a:r>
              <a:rPr lang="en-US" sz="1300" dirty="0">
                <a:latin typeface="Times New Roman" panose="02020603050405020304" pitchFamily="18" charset="0"/>
              </a:rPr>
              <a:t>, Matthew Cannon</a:t>
            </a:r>
            <a:r>
              <a:rPr lang="en-US" sz="1300" baseline="30000" dirty="0">
                <a:latin typeface="Times New Roman" panose="02020603050405020304" pitchFamily="18" charset="0"/>
              </a:rPr>
              <a:t>2</a:t>
            </a:r>
            <a:r>
              <a:rPr lang="en-US" sz="1300" dirty="0">
                <a:latin typeface="Times New Roman" panose="02020603050405020304" pitchFamily="18" charset="0"/>
              </a:rPr>
              <a:t>, </a:t>
            </a:r>
            <a:br>
              <a:rPr lang="en-US" sz="1300" dirty="0">
                <a:latin typeface="Times New Roman" panose="02020603050405020304" pitchFamily="18" charset="0"/>
              </a:rPr>
            </a:br>
            <a:r>
              <a:rPr lang="en-US" sz="1300" dirty="0">
                <a:latin typeface="Times New Roman" panose="02020603050405020304" pitchFamily="18" charset="0"/>
              </a:rPr>
              <a:t>Andrés Pérez-Celis</a:t>
            </a:r>
            <a:r>
              <a:rPr lang="en-US" sz="1300" baseline="30000" dirty="0">
                <a:latin typeface="Times New Roman" panose="02020603050405020304" pitchFamily="18" charset="0"/>
              </a:rPr>
              <a:t>2</a:t>
            </a:r>
            <a:r>
              <a:rPr lang="en-US" sz="1300" dirty="0">
                <a:latin typeface="Times New Roman" panose="02020603050405020304" pitchFamily="18" charset="0"/>
              </a:rPr>
              <a:t>, Michael Wirthlin</a:t>
            </a:r>
            <a:r>
              <a:rPr lang="en-US" sz="1300" baseline="30000" dirty="0">
                <a:latin typeface="Times New Roman" panose="02020603050405020304" pitchFamily="18" charset="0"/>
              </a:rPr>
              <a:t>2</a:t>
            </a:r>
            <a:r>
              <a:rPr lang="en-US" sz="1300" dirty="0">
                <a:latin typeface="Times New Roman" panose="02020603050405020304" pitchFamily="18" charset="0"/>
              </a:rPr>
              <a:t>, William Rice</a:t>
            </a:r>
            <a:r>
              <a:rPr lang="en-US" sz="1300" baseline="30000" dirty="0">
                <a:latin typeface="Times New Roman" panose="02020603050405020304" pitchFamily="18" charset="0"/>
              </a:rPr>
              <a:t>1</a:t>
            </a:r>
          </a:p>
          <a:p>
            <a:pPr algn="ctr"/>
            <a:endParaRPr lang="en-US" sz="1300" baseline="30000" dirty="0">
              <a:latin typeface="Times New Roman" panose="02020603050405020304" pitchFamily="18" charset="0"/>
            </a:endParaRPr>
          </a:p>
          <a:p>
            <a:pPr algn="ctr"/>
            <a:r>
              <a:rPr lang="en-US" sz="1000" baseline="30000" dirty="0">
                <a:latin typeface="Times New Roman" panose="02020603050405020304" pitchFamily="18" charset="0"/>
              </a:rPr>
              <a:t>1</a:t>
            </a:r>
            <a:r>
              <a:rPr lang="en-US" sz="1000" dirty="0">
                <a:latin typeface="Times New Roman" panose="02020603050405020304" pitchFamily="18" charset="0"/>
              </a:rPr>
              <a:t> Sandia National Laboratories, Albuquerque, NM 87123 USA</a:t>
            </a:r>
          </a:p>
          <a:p>
            <a:pPr algn="ctr"/>
            <a:r>
              <a:rPr lang="en-US" sz="1000" baseline="30000" dirty="0">
                <a:latin typeface="Times New Roman" panose="02020603050405020304" pitchFamily="18" charset="0"/>
              </a:rPr>
              <a:t>2</a:t>
            </a:r>
            <a:r>
              <a:rPr lang="en-US" sz="1000" dirty="0">
                <a:latin typeface="Times New Roman" panose="02020603050405020304" pitchFamily="18" charset="0"/>
              </a:rPr>
              <a:t> Center for High Performance Reconfigurable Computing, Brigham Young University, </a:t>
            </a:r>
            <a:br>
              <a:rPr lang="en-US" sz="1000" dirty="0">
                <a:latin typeface="Times New Roman" panose="02020603050405020304" pitchFamily="18" charset="0"/>
              </a:rPr>
            </a:br>
            <a:r>
              <a:rPr lang="en-US" sz="1000" dirty="0">
                <a:latin typeface="Times New Roman" panose="02020603050405020304" pitchFamily="18" charset="0"/>
              </a:rPr>
              <a:t>Department of Electrical and Computer Engineering, Provo, UT 84602 USA</a:t>
            </a:r>
          </a:p>
          <a:p>
            <a:endParaRPr lang="en-US" sz="1200" dirty="0"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061" y="6563830"/>
            <a:ext cx="904476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50" dirty="0">
                <a:latin typeface="Arial" charset="0"/>
                <a:ea typeface="Arial" charset="0"/>
                <a:cs typeface="Arial" charset="0"/>
              </a:rPr>
              <a:t>Sandia National Laboratories is a multi-mission laboratory managed and operated by National Technology and Engineering Solutions of Sandia, LLC, a wholly owned subsidiary of Honeywell International, Inc., for the U.S. Department of Energy’s National Nuclear Security Administration under contract DE-NA0003525.  Approved for Unclassified, Unlimited Release under SAND2018-2901PE.  </a:t>
            </a:r>
            <a:r>
              <a:rPr lang="en-US" sz="550" dirty="0">
                <a:cs typeface="Arial"/>
              </a:rPr>
              <a:t>All trademarks, service marks, trade names, trade dress, product names and logos appearing on the site are the property of their respective owners.</a:t>
            </a:r>
            <a:endParaRPr lang="en-US" sz="550" kern="1200" dirty="0">
              <a:solidFill>
                <a:schemeClr val="tx1"/>
              </a:solidFill>
              <a:effectLst/>
              <a:latin typeface="Arial"/>
              <a:cs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01433"/>
            <a:ext cx="4430233" cy="15877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999" y="2601433"/>
            <a:ext cx="4572001" cy="15877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Single-Event Latch-Up was observed at LET of 3.2 MeV-cm</a:t>
            </a:r>
            <a:r>
              <a:rPr lang="en-US" baseline="30000" dirty="0"/>
              <a:t>2</a:t>
            </a:r>
            <a:r>
              <a:rPr lang="en-US" dirty="0"/>
              <a:t>/mg at ambient temperature and normal voltage biases</a:t>
            </a:r>
          </a:p>
          <a:p>
            <a:pPr lvl="1"/>
            <a:r>
              <a:rPr lang="en-US" dirty="0"/>
              <a:t>LET threshold may be lower; testing was not performed below this LET</a:t>
            </a:r>
          </a:p>
          <a:p>
            <a:pPr defTabSz="914400"/>
            <a:r>
              <a:rPr lang="en-US" dirty="0"/>
              <a:t>Space rate for GEO orbit, solar </a:t>
            </a:r>
            <a:br>
              <a:rPr lang="en-US" dirty="0"/>
            </a:br>
            <a:r>
              <a:rPr lang="en-US" dirty="0"/>
              <a:t>minimum, 0.1” Al shielding:</a:t>
            </a:r>
          </a:p>
          <a:p>
            <a:pPr lvl="1" defTabSz="914400"/>
            <a:r>
              <a:rPr lang="en-US" dirty="0"/>
              <a:t>0.0097 SEL event per day (= 1 event </a:t>
            </a:r>
            <a:br>
              <a:rPr lang="en-US" dirty="0"/>
            </a:br>
            <a:r>
              <a:rPr lang="en-US" dirty="0"/>
              <a:t>approximately every 103 days)</a:t>
            </a:r>
          </a:p>
          <a:p>
            <a:r>
              <a:rPr lang="en-US" dirty="0"/>
              <a:t>VCCAUX was the primary culprit</a:t>
            </a:r>
          </a:p>
          <a:p>
            <a:pPr lvl="1"/>
            <a:r>
              <a:rPr lang="en-US" dirty="0"/>
              <a:t>Latch-up-like behavior on other rails</a:t>
            </a:r>
            <a:br>
              <a:rPr lang="en-US" dirty="0"/>
            </a:br>
            <a:r>
              <a:rPr lang="en-US" dirty="0"/>
              <a:t>was observed, but always happened</a:t>
            </a:r>
            <a:br>
              <a:rPr lang="en-US" dirty="0"/>
            </a:br>
            <a:r>
              <a:rPr lang="en-US" dirty="0"/>
              <a:t>following a SEL on VCCAUX  (probably</a:t>
            </a:r>
            <a:br>
              <a:rPr lang="en-US" dirty="0"/>
            </a:br>
            <a:r>
              <a:rPr lang="en-US" dirty="0"/>
              <a:t>due to die temperature increase)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A7B-7854-E145-92D9-B491DF4BAE2D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5333" y="2750148"/>
            <a:ext cx="3466696" cy="3466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636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8740"/>
            <a:ext cx="4100587" cy="4847424"/>
          </a:xfrm>
        </p:spPr>
        <p:txBody>
          <a:bodyPr/>
          <a:lstStyle/>
          <a:p>
            <a:r>
              <a:rPr lang="en-US" dirty="0"/>
              <a:t>Current jumps observed from SEL ranged from hundreds of milliamps to </a:t>
            </a:r>
            <a:br>
              <a:rPr lang="en-US" dirty="0"/>
            </a:br>
            <a:r>
              <a:rPr lang="en-US" dirty="0"/>
              <a:t>several amps</a:t>
            </a:r>
          </a:p>
          <a:p>
            <a:r>
              <a:rPr lang="en-US" dirty="0"/>
              <a:t>Destructive event observed occurred when multiple latch-up sites were allowed to collect in the device</a:t>
            </a:r>
          </a:p>
          <a:p>
            <a:pPr lvl="1"/>
            <a:r>
              <a:rPr lang="en-US" dirty="0"/>
              <a:t>Unlike 7-series “</a:t>
            </a:r>
            <a:r>
              <a:rPr lang="en-US" dirty="0">
                <a:sym typeface="Symbol" panose="05050102010706020507" pitchFamily="18" charset="2"/>
              </a:rPr>
              <a:t>SEL”</a:t>
            </a:r>
            <a:endParaRPr lang="en-US" dirty="0"/>
          </a:p>
          <a:p>
            <a:pPr lvl="1"/>
            <a:r>
              <a:rPr lang="en-US" dirty="0"/>
              <a:t>Graph on the right shows one example of this, where SEL sites were allowed to collect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A7B-7854-E145-92D9-B491DF4BAE2D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5" name="Chart 4">
            <a:extLst/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5392875"/>
              </p:ext>
            </p:extLst>
          </p:nvPr>
        </p:nvGraphicFramePr>
        <p:xfrm>
          <a:off x="4470137" y="1278740"/>
          <a:ext cx="4572000" cy="50617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81CBAA7-0DE7-46DC-8A6B-B17E0EB3AFA7}"/>
              </a:ext>
            </a:extLst>
          </p:cNvPr>
          <p:cNvCxnSpPr>
            <a:cxnSpLocks/>
          </p:cNvCxnSpPr>
          <p:nvPr/>
        </p:nvCxnSpPr>
        <p:spPr>
          <a:xfrm flipH="1" flipV="1">
            <a:off x="6967871" y="4986670"/>
            <a:ext cx="184296" cy="2764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005B5787-711D-4F5D-8BAD-E83AFA51C748}"/>
              </a:ext>
            </a:extLst>
          </p:cNvPr>
          <p:cNvSpPr txBox="1"/>
          <p:nvPr/>
        </p:nvSpPr>
        <p:spPr>
          <a:xfrm>
            <a:off x="7060019" y="5209953"/>
            <a:ext cx="1609060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" dirty="0">
                <a:solidFill>
                  <a:schemeClr val="accent4">
                    <a:lumMod val="75000"/>
                  </a:schemeClr>
                </a:solidFill>
              </a:rPr>
              <a:t>(VCCO at power supply current limit)</a:t>
            </a:r>
          </a:p>
        </p:txBody>
      </p:sp>
    </p:spTree>
    <p:extLst>
      <p:ext uri="{BB962C8B-B14F-4D97-AF65-F5344CB8AC3E}">
        <p14:creationId xmlns:p14="http://schemas.microsoft.com/office/powerpoint/2010/main" val="2769179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Need to complete data analysis on the existing data set:</a:t>
            </a:r>
          </a:p>
          <a:p>
            <a:pPr lvl="1"/>
            <a:r>
              <a:rPr lang="en-US" dirty="0"/>
              <a:t>Flip-flop and BlockRAM upset analysis</a:t>
            </a:r>
          </a:p>
          <a:p>
            <a:pPr lvl="1"/>
            <a:endParaRPr lang="en-US" dirty="0"/>
          </a:p>
          <a:p>
            <a:r>
              <a:rPr lang="en-US" dirty="0"/>
              <a:t>Additional SEU and SEL investigations for future beam tests:</a:t>
            </a:r>
          </a:p>
          <a:p>
            <a:pPr lvl="1"/>
            <a:r>
              <a:rPr lang="en-US" dirty="0"/>
              <a:t>Angular studies (rotation and tilt)</a:t>
            </a:r>
          </a:p>
          <a:p>
            <a:pPr lvl="1"/>
            <a:r>
              <a:rPr lang="en-US" dirty="0"/>
              <a:t>Further investigation of SEL and SEL mitigation</a:t>
            </a:r>
          </a:p>
          <a:p>
            <a:pPr lvl="1"/>
            <a:endParaRPr lang="en-US" dirty="0"/>
          </a:p>
          <a:p>
            <a:r>
              <a:rPr lang="en-US" dirty="0"/>
              <a:t>In summary:</a:t>
            </a:r>
          </a:p>
          <a:p>
            <a:pPr lvl="1"/>
            <a:r>
              <a:rPr lang="en-US" dirty="0"/>
              <a:t>SEU performance of this device family is excellent</a:t>
            </a:r>
          </a:p>
          <a:p>
            <a:pPr lvl="1"/>
            <a:r>
              <a:rPr lang="en-US" dirty="0"/>
              <a:t>MCU performance is very acceptable</a:t>
            </a:r>
          </a:p>
          <a:p>
            <a:pPr lvl="1"/>
            <a:r>
              <a:rPr lang="en-US" dirty="0"/>
              <a:t>Unfortunately, SEL is too significant for high-reliability missions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A7B-7854-E145-92D9-B491DF4BAE2D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5081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Device Properties</a:t>
            </a:r>
          </a:p>
          <a:p>
            <a:r>
              <a:rPr lang="en-US" dirty="0"/>
              <a:t>Test Description</a:t>
            </a:r>
          </a:p>
          <a:p>
            <a:r>
              <a:rPr lang="en-US" dirty="0"/>
              <a:t>Results </a:t>
            </a:r>
          </a:p>
          <a:p>
            <a:pPr lvl="1"/>
            <a:r>
              <a:rPr lang="en-US" dirty="0"/>
              <a:t>SEU</a:t>
            </a:r>
          </a:p>
          <a:p>
            <a:pPr lvl="1"/>
            <a:r>
              <a:rPr lang="en-US" dirty="0"/>
              <a:t>MCU</a:t>
            </a:r>
          </a:p>
          <a:p>
            <a:pPr lvl="1"/>
            <a:r>
              <a:rPr lang="en-US" dirty="0"/>
              <a:t>SEL</a:t>
            </a:r>
          </a:p>
          <a:p>
            <a:r>
              <a:rPr lang="en-US" dirty="0"/>
              <a:t>Conclusion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A7B-7854-E145-92D9-B491DF4BAE2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6675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 UltraScale+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early 2017, Xilinx began the first customer shipments of UltraScale+ parts</a:t>
            </a:r>
          </a:p>
          <a:p>
            <a:pPr lvl="1"/>
            <a:r>
              <a:rPr lang="en-US" dirty="0"/>
              <a:t>Highly anticipated due to 16 nm TSMC FinFET technology</a:t>
            </a:r>
          </a:p>
          <a:p>
            <a:pPr lvl="1"/>
            <a:r>
              <a:rPr lang="en-US" dirty="0"/>
              <a:t>Started with Zynq </a:t>
            </a:r>
            <a:r>
              <a:rPr lang="en-US" dirty="0" err="1"/>
              <a:t>MPSoC</a:t>
            </a:r>
            <a:r>
              <a:rPr lang="en-US" dirty="0"/>
              <a:t> devices; FPGA fabric-only devices followed shortly thereafter</a:t>
            </a:r>
          </a:p>
          <a:p>
            <a:pPr lvl="1"/>
            <a:r>
              <a:rPr lang="en-US" dirty="0"/>
              <a:t>Expected significant improvement in SEU response</a:t>
            </a:r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A7B-7854-E145-92D9-B491DF4BAE2D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895B5A-970C-4EAC-B320-B0FBB553E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571" y="3906135"/>
            <a:ext cx="6189921" cy="197227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9B87815-E7D3-4531-90F4-01F72639C436}"/>
              </a:ext>
            </a:extLst>
          </p:cNvPr>
          <p:cNvSpPr txBox="1"/>
          <p:nvPr/>
        </p:nvSpPr>
        <p:spPr>
          <a:xfrm>
            <a:off x="3051544" y="6197785"/>
            <a:ext cx="483072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i="1" dirty="0"/>
              <a:t>Image from Xilinx, Inc., WP472.</a:t>
            </a:r>
          </a:p>
        </p:txBody>
      </p:sp>
    </p:spTree>
    <p:extLst>
      <p:ext uri="{BB962C8B-B14F-4D97-AF65-F5344CB8AC3E}">
        <p14:creationId xmlns:p14="http://schemas.microsoft.com/office/powerpoint/2010/main" val="3562208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Overview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211400"/>
            <a:ext cx="8229600" cy="4847424"/>
          </a:xfrm>
        </p:spPr>
        <p:txBody>
          <a:bodyPr/>
          <a:lstStyle/>
          <a:p>
            <a:r>
              <a:rPr lang="en-US" dirty="0"/>
              <a:t>An evaluation of the radiation response of this device family was desired to evaluate new FinFET processes</a:t>
            </a:r>
          </a:p>
          <a:p>
            <a:r>
              <a:rPr lang="en-US" dirty="0"/>
              <a:t>Device-Under-Test selected was the Kintex UltraScale+ FPGA</a:t>
            </a:r>
          </a:p>
          <a:p>
            <a:pPr lvl="1"/>
            <a:r>
              <a:rPr lang="en-US" dirty="0"/>
              <a:t>FPGA Fabric-only device (no processors)</a:t>
            </a:r>
          </a:p>
          <a:p>
            <a:pPr lvl="1"/>
            <a:r>
              <a:rPr lang="en-US" dirty="0"/>
              <a:t>XCKU9P-1FFVE900E-ES2</a:t>
            </a:r>
          </a:p>
          <a:p>
            <a:pPr lvl="1"/>
            <a:r>
              <a:rPr lang="en-US" dirty="0"/>
              <a:t>212,086,240 configuration bits</a:t>
            </a:r>
          </a:p>
          <a:p>
            <a:pPr lvl="1"/>
            <a:r>
              <a:rPr lang="en-US" dirty="0"/>
              <a:t>548,160 Flip-flops</a:t>
            </a:r>
          </a:p>
          <a:p>
            <a:pPr lvl="1"/>
            <a:r>
              <a:rPr lang="en-US" dirty="0"/>
              <a:t>274,080 Look-up Tables</a:t>
            </a:r>
          </a:p>
          <a:p>
            <a:pPr lvl="1"/>
            <a:r>
              <a:rPr lang="en-US" dirty="0"/>
              <a:t>32.1 Mbit BlockRAM (912 @ 36Kb)</a:t>
            </a:r>
          </a:p>
          <a:p>
            <a:pPr lvl="1"/>
            <a:r>
              <a:rPr lang="en-US" dirty="0"/>
              <a:t>4 CMT Tiles</a:t>
            </a:r>
          </a:p>
          <a:p>
            <a:pPr lvl="1"/>
            <a:r>
              <a:rPr lang="en-US" dirty="0"/>
              <a:t>2,520 DSP Blocks</a:t>
            </a:r>
          </a:p>
          <a:p>
            <a:pPr lvl="1"/>
            <a:r>
              <a:rPr lang="en-US" dirty="0"/>
              <a:t>28 GTH Transceivers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A7B-7854-E145-92D9-B491DF4BAE2D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70817" y="3003937"/>
            <a:ext cx="3515983" cy="312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5649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Description</a:t>
            </a: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457200" y="1207860"/>
            <a:ext cx="8229600" cy="4847424"/>
          </a:xfrm>
        </p:spPr>
        <p:txBody>
          <a:bodyPr/>
          <a:lstStyle/>
          <a:p>
            <a:r>
              <a:rPr lang="en-US" dirty="0"/>
              <a:t>Testing was performed at the Texas A&amp;M K500 Cyclotron in May of 2017</a:t>
            </a:r>
          </a:p>
          <a:p>
            <a:pPr lvl="1"/>
            <a:r>
              <a:rPr lang="en-US" dirty="0"/>
              <a:t>Irradiated with Argon and Neon, LET range of 3.2 to 20.1 MeV-cm</a:t>
            </a:r>
            <a:r>
              <a:rPr lang="en-US" baseline="30000" dirty="0"/>
              <a:t>2</a:t>
            </a:r>
            <a:r>
              <a:rPr lang="en-US" dirty="0"/>
              <a:t>/mg</a:t>
            </a:r>
          </a:p>
          <a:p>
            <a:pPr lvl="1"/>
            <a:r>
              <a:rPr lang="en-US" dirty="0"/>
              <a:t>Data shown in this presentation reflects irradiations at normal incidence only</a:t>
            </a:r>
          </a:p>
          <a:p>
            <a:r>
              <a:rPr lang="en-US" dirty="0"/>
              <a:t>Device was programmed with a</a:t>
            </a:r>
            <a:br>
              <a:rPr lang="en-US" dirty="0"/>
            </a:br>
            <a:r>
              <a:rPr lang="en-US" dirty="0"/>
              <a:t>static design (pre-initialized flip-</a:t>
            </a:r>
            <a:br>
              <a:rPr lang="en-US" dirty="0"/>
            </a:br>
            <a:r>
              <a:rPr lang="en-US" dirty="0"/>
              <a:t>flop shift registers and BlockRAM, </a:t>
            </a:r>
            <a:br>
              <a:rPr lang="en-US" dirty="0"/>
            </a:br>
            <a:r>
              <a:rPr lang="en-US" dirty="0"/>
              <a:t>no running clock) </a:t>
            </a:r>
          </a:p>
          <a:p>
            <a:r>
              <a:rPr lang="en-US" dirty="0"/>
              <a:t>Scrubbing and readback operations</a:t>
            </a:r>
            <a:br>
              <a:rPr lang="en-US" dirty="0"/>
            </a:br>
            <a:r>
              <a:rPr lang="en-US" dirty="0"/>
              <a:t>were performed with the BYU JCM </a:t>
            </a:r>
            <a:br>
              <a:rPr lang="en-US" dirty="0"/>
            </a:br>
            <a:r>
              <a:rPr lang="en-US" dirty="0"/>
              <a:t>using the JTAG interface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A7B-7854-E145-92D9-B491DF4BAE2D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79720" y="2940647"/>
            <a:ext cx="3307080" cy="345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523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SEU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410586"/>
            <a:ext cx="4610987" cy="4602164"/>
          </a:xfrm>
        </p:spPr>
        <p:txBody>
          <a:bodyPr/>
          <a:lstStyle/>
          <a:p>
            <a:r>
              <a:rPr lang="en-US" dirty="0"/>
              <a:t>The unmasked configuration bits were analyzed for SEU (approximately 118.6M bits)</a:t>
            </a:r>
          </a:p>
          <a:p>
            <a:r>
              <a:rPr lang="en-US" dirty="0"/>
              <a:t>Bits storing “0” values tend to upset more often than bits storing “1” by a ratio of ~4:1</a:t>
            </a:r>
          </a:p>
          <a:p>
            <a:pPr defTabSz="914400"/>
            <a:r>
              <a:rPr lang="en-US" dirty="0"/>
              <a:t>Space rate for GEO orbit, solar minimum, 0.1” Al shielding:</a:t>
            </a:r>
          </a:p>
          <a:p>
            <a:pPr lvl="1" defTabSz="914400"/>
            <a:r>
              <a:rPr lang="en-US" dirty="0"/>
              <a:t>0.28 SEU/device/day (all 212M bits)</a:t>
            </a:r>
          </a:p>
          <a:p>
            <a:pPr marL="0" indent="0" defTabSz="91440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A7B-7854-E145-92D9-B491DF4BAE2D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8186" y="1694581"/>
            <a:ext cx="3908704" cy="39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427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030" y="2272293"/>
            <a:ext cx="7291511" cy="331729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SEU Discussion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FinFET SEU performance is excellent compared to previous generations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A7B-7854-E145-92D9-B491DF4BAE2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40114" y="5632886"/>
            <a:ext cx="8185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/>
              <a:t>Other Data sources: </a:t>
            </a:r>
          </a:p>
          <a:p>
            <a:r>
              <a:rPr lang="en-US" sz="800" dirty="0"/>
              <a:t>	[Virtex-2]	R. Koga, J. George, G. Swift, C. </a:t>
            </a:r>
            <a:r>
              <a:rPr lang="en-US" sz="800" dirty="0" err="1"/>
              <a:t>Yui</a:t>
            </a:r>
            <a:r>
              <a:rPr lang="en-US" sz="800" dirty="0"/>
              <a:t>, L. Edmonds, C. Carmichael, T. Langley, P. Murray, K. Lanes, and M. Napier, “Comparison of Xilinx Virtex-II FPGA SEE 	  sensitivities to protons and heavy ions,” </a:t>
            </a:r>
            <a:r>
              <a:rPr lang="en-US" sz="800" i="1" dirty="0"/>
              <a:t>Nuclear Science, IEEE Transactions on,</a:t>
            </a:r>
            <a:r>
              <a:rPr lang="en-US" sz="800" dirty="0"/>
              <a:t> vol. 51, no. 5, pp. 2825-2833, 2004.</a:t>
            </a:r>
          </a:p>
          <a:p>
            <a:r>
              <a:rPr lang="en-US" sz="800" dirty="0"/>
              <a:t>	[Virtex-4]	G. Allen, G. Swift, C. Carmichael, C. Tseng, and G. Miller, "Upset measurements on Mil/Aero Virtex-4 FPGAs incorporating 90 nm features and a thin 	  </a:t>
            </a:r>
          </a:p>
          <a:p>
            <a:r>
              <a:rPr lang="en-US" sz="800" dirty="0"/>
              <a:t>	  epitaxial layer."</a:t>
            </a:r>
          </a:p>
          <a:p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9665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CFA78-EB06-4B88-95C9-C22266743E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Multiple-Cell Upset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8F4FF8-1DDB-49FB-95D8-4A6207F81C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41991"/>
            <a:ext cx="8229600" cy="5084173"/>
          </a:xfrm>
        </p:spPr>
        <p:txBody>
          <a:bodyPr/>
          <a:lstStyle/>
          <a:p>
            <a:r>
              <a:rPr lang="en-US" dirty="0"/>
              <a:t>Multiple-Cell Upsets (MCUs) are a concern in highly scaled technologies due to smaller distance between memory cells</a:t>
            </a:r>
          </a:p>
          <a:p>
            <a:pPr lvl="1"/>
            <a:r>
              <a:rPr lang="en-US" dirty="0"/>
              <a:t>MCU occurs when a single particle causes two or more physically adjacent cells to upset</a:t>
            </a:r>
          </a:p>
          <a:p>
            <a:pPr lvl="1"/>
            <a:r>
              <a:rPr lang="en-US" dirty="0"/>
              <a:t>Evaluated by technique in (1), citation below</a:t>
            </a:r>
          </a:p>
          <a:p>
            <a:pPr marL="457200" lvl="1" indent="0">
              <a:buNone/>
            </a:pPr>
            <a:endParaRPr lang="en-US" sz="800" dirty="0"/>
          </a:p>
          <a:p>
            <a:r>
              <a:rPr lang="en-US" dirty="0"/>
              <a:t>An Error-Correcting Code (ECC) is present in configuration memory frames</a:t>
            </a:r>
          </a:p>
          <a:p>
            <a:pPr lvl="1"/>
            <a:r>
              <a:rPr lang="en-US" dirty="0"/>
              <a:t>Configuration frames in UltraScale+ are 2,976 bits and are the smallest addressable memory unit</a:t>
            </a:r>
            <a:endParaRPr lang="en-US" sz="1000" i="1" baseline="30000" dirty="0"/>
          </a:p>
          <a:p>
            <a:pPr lvl="1"/>
            <a:r>
              <a:rPr lang="en-US" dirty="0"/>
              <a:t>Previous families utilized single-error correct, double-error detect ECC; UltraScale+ appears to have the same scheme (?)</a:t>
            </a:r>
          </a:p>
          <a:p>
            <a:pPr marL="0" indent="0">
              <a:buNone/>
            </a:pPr>
            <a:endParaRPr lang="en-US" sz="800" i="1" baseline="30000" dirty="0"/>
          </a:p>
          <a:p>
            <a:pPr marL="0" indent="0">
              <a:buNone/>
            </a:pPr>
            <a:endParaRPr lang="en-US" sz="800" i="1" baseline="30000" dirty="0"/>
          </a:p>
          <a:p>
            <a:pPr marL="0" indent="0">
              <a:buNone/>
            </a:pPr>
            <a:endParaRPr lang="en-US" sz="800" i="1" baseline="30000" dirty="0"/>
          </a:p>
          <a:p>
            <a:pPr marL="0" indent="0">
              <a:buNone/>
            </a:pPr>
            <a:endParaRPr lang="en-US" sz="800" i="1" baseline="30000" dirty="0"/>
          </a:p>
          <a:p>
            <a:pPr marL="0" indent="0">
              <a:buNone/>
            </a:pPr>
            <a:endParaRPr lang="en-US" sz="800" i="1" baseline="30000" dirty="0"/>
          </a:p>
          <a:p>
            <a:pPr marL="0" indent="0">
              <a:buNone/>
            </a:pPr>
            <a:endParaRPr lang="en-US" sz="800" i="1" baseline="30000" dirty="0"/>
          </a:p>
          <a:p>
            <a:pPr marL="0" indent="0">
              <a:buNone/>
            </a:pPr>
            <a:endParaRPr lang="en-US" sz="800" i="1" baseline="30000" dirty="0"/>
          </a:p>
          <a:p>
            <a:pPr marL="0" indent="0">
              <a:buNone/>
            </a:pPr>
            <a:r>
              <a:rPr lang="en-US" sz="1000" i="1" baseline="30000" dirty="0"/>
              <a:t>1 </a:t>
            </a:r>
            <a:r>
              <a:rPr lang="en-US" sz="1000" i="1" dirty="0"/>
              <a:t>M. Wirthlin, D. Lee, G. Swift and H. Quinn, "A Method and Case Study on Identifying Physically Adjacent Multiple-Cell Upsets Using 28-nm, Interleaved and SECDED-Protected Arrays," in IEEE Transactions on Nuclear Science, vol. 61, no. 6, pp. 3080-3087, Dec. 2014.  </a:t>
            </a:r>
            <a:r>
              <a:rPr lang="en-US" sz="1000" i="1" dirty="0" err="1"/>
              <a:t>doi</a:t>
            </a:r>
            <a:r>
              <a:rPr lang="en-US" sz="1000" i="1" dirty="0"/>
              <a:t>: 10.1109/TNS.2014.2366913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5FCF4C-4E43-4E83-A52C-4B44E8D4E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A7B-7854-E145-92D9-B491DF4BAE2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025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D8282-7B05-458F-B031-A0E8E6024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MCU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F5A3A-0D1B-4195-8B39-0A929884B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78740"/>
            <a:ext cx="3831101" cy="3966655"/>
          </a:xfrm>
        </p:spPr>
        <p:txBody>
          <a:bodyPr/>
          <a:lstStyle/>
          <a:p>
            <a:r>
              <a:rPr lang="en-US" sz="2000" dirty="0"/>
              <a:t>Heat map on right shows which bits have a high probability of adjacency</a:t>
            </a:r>
          </a:p>
          <a:p>
            <a:r>
              <a:rPr lang="en-US" sz="2000" dirty="0"/>
              <a:t>MCUs comprise ~7% of events at the higher LETs used in this test (table below)</a:t>
            </a:r>
          </a:p>
          <a:p>
            <a:r>
              <a:rPr lang="en-US" sz="2000" dirty="0"/>
              <a:t>When compared to historical MCU data from previous generations, MCU response is excellent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982E57-2B69-4889-9F6B-4B2BB89C6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55A7B-7854-E145-92D9-B491DF4BAE2D}" type="slidenum">
              <a:rPr lang="en-US" smtClean="0"/>
              <a:pPr/>
              <a:t>9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868A92-F01B-49F4-833B-DD26558E1D8A}"/>
              </a:ext>
            </a:extLst>
          </p:cNvPr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4735" y="895982"/>
            <a:ext cx="3007241" cy="2627704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D603C2A-D8F1-49E6-8E45-71BD4CE3F20B}"/>
              </a:ext>
            </a:extLst>
          </p:cNvPr>
          <p:cNvGrpSpPr/>
          <p:nvPr/>
        </p:nvGrpSpPr>
        <p:grpSpPr>
          <a:xfrm>
            <a:off x="7889068" y="629083"/>
            <a:ext cx="486480" cy="2973277"/>
            <a:chOff x="8268586" y="533391"/>
            <a:chExt cx="565436" cy="463579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A00B7B7-1C2F-4C0A-A15C-14FCDCFA2025}"/>
                </a:ext>
              </a:extLst>
            </p:cNvPr>
            <p:cNvGrpSpPr/>
            <p:nvPr/>
          </p:nvGrpSpPr>
          <p:grpSpPr>
            <a:xfrm rot="10800000">
              <a:off x="8442251" y="1371600"/>
              <a:ext cx="109870" cy="2959396"/>
              <a:chOff x="8410353" y="1070344"/>
              <a:chExt cx="141768" cy="3813544"/>
            </a:xfrm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B2F593A9-8B74-4DCC-8D47-24EC0FFEA4AA}"/>
                  </a:ext>
                </a:extLst>
              </p:cNvPr>
              <p:cNvSpPr/>
              <p:nvPr/>
            </p:nvSpPr>
            <p:spPr>
              <a:xfrm>
                <a:off x="8410353" y="2977116"/>
                <a:ext cx="141768" cy="1906772"/>
              </a:xfrm>
              <a:prstGeom prst="rect">
                <a:avLst/>
              </a:prstGeom>
              <a:gradFill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</a:gra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D49BF5DD-1112-4EF9-86DB-DC2CA00461D0}"/>
                  </a:ext>
                </a:extLst>
              </p:cNvPr>
              <p:cNvSpPr/>
              <p:nvPr/>
            </p:nvSpPr>
            <p:spPr>
              <a:xfrm rot="10800000">
                <a:off x="8410353" y="1070344"/>
                <a:ext cx="141768" cy="1906772"/>
              </a:xfrm>
              <a:prstGeom prst="rect">
                <a:avLst/>
              </a:prstGeom>
              <a:gradFill>
                <a:gsLst>
                  <a:gs pos="0">
                    <a:srgbClr val="3B4CC0"/>
                  </a:gs>
                  <a:gs pos="100000">
                    <a:schemeClr val="bg1"/>
                  </a:gs>
                </a:gsLst>
              </a:gra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/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E7519F3-6495-4B0C-B38F-9F1A4E0FFCF5}"/>
                </a:ext>
              </a:extLst>
            </p:cNvPr>
            <p:cNvSpPr txBox="1"/>
            <p:nvPr/>
          </p:nvSpPr>
          <p:spPr>
            <a:xfrm>
              <a:off x="8268586" y="1098722"/>
              <a:ext cx="467836" cy="311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dirty="0"/>
                <a:t>Most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C86EDDC-84CB-45C7-8417-8E047BFAA3E0}"/>
                </a:ext>
              </a:extLst>
            </p:cNvPr>
            <p:cNvSpPr txBox="1"/>
            <p:nvPr/>
          </p:nvSpPr>
          <p:spPr>
            <a:xfrm>
              <a:off x="8272132" y="4338088"/>
              <a:ext cx="548797" cy="311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700" dirty="0"/>
                <a:t>Least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BE04E5-CEAD-4083-8C07-E89E60E95684}"/>
                </a:ext>
              </a:extLst>
            </p:cNvPr>
            <p:cNvSpPr txBox="1"/>
            <p:nvPr/>
          </p:nvSpPr>
          <p:spPr>
            <a:xfrm rot="16200000">
              <a:off x="6390919" y="2726083"/>
              <a:ext cx="4635795" cy="250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/>
                <a:t>Likelihood of Bit Adjacency</a:t>
              </a: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74F8842A-CF97-47BD-B569-94FC232646C7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527"/>
          <a:stretch/>
        </p:blipFill>
        <p:spPr>
          <a:xfrm>
            <a:off x="166371" y="5319955"/>
            <a:ext cx="4037034" cy="73347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2C37622-B877-4825-B4C3-C8F8559B5F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61752" y="3964949"/>
            <a:ext cx="4048848" cy="2208083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6A2115C-BE54-4C0F-AC44-9447978226A1}"/>
              </a:ext>
            </a:extLst>
          </p:cNvPr>
          <p:cNvGrpSpPr/>
          <p:nvPr/>
        </p:nvGrpSpPr>
        <p:grpSpPr>
          <a:xfrm>
            <a:off x="5057552" y="5562644"/>
            <a:ext cx="555049" cy="248094"/>
            <a:chOff x="5036288" y="5562644"/>
            <a:chExt cx="555049" cy="24809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5FB90217-B53E-4EC1-ADE7-128D3DE1221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01856" y="5637074"/>
              <a:ext cx="423914" cy="124047"/>
            </a:xfrm>
            <a:prstGeom prst="line">
              <a:avLst/>
            </a:prstGeom>
            <a:ln>
              <a:prstDash val="sys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Star: 5 Points 15">
              <a:extLst>
                <a:ext uri="{FF2B5EF4-FFF2-40B4-BE49-F238E27FC236}">
                  <a16:creationId xmlns:a16="http://schemas.microsoft.com/office/drawing/2014/main" id="{F991075A-6B2C-48B2-B061-AC6C93FF41C2}"/>
                </a:ext>
              </a:extLst>
            </p:cNvPr>
            <p:cNvSpPr/>
            <p:nvPr/>
          </p:nvSpPr>
          <p:spPr>
            <a:xfrm>
              <a:off x="5036288" y="5686691"/>
              <a:ext cx="131135" cy="124047"/>
            </a:xfrm>
            <a:prstGeom prst="star5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Star: 5 Points 16">
              <a:extLst>
                <a:ext uri="{FF2B5EF4-FFF2-40B4-BE49-F238E27FC236}">
                  <a16:creationId xmlns:a16="http://schemas.microsoft.com/office/drawing/2014/main" id="{59B809A0-C524-44D0-977C-D9C737E0DEAE}"/>
                </a:ext>
              </a:extLst>
            </p:cNvPr>
            <p:cNvSpPr/>
            <p:nvPr/>
          </p:nvSpPr>
          <p:spPr>
            <a:xfrm>
              <a:off x="5460202" y="5562644"/>
              <a:ext cx="131135" cy="124047"/>
            </a:xfrm>
            <a:prstGeom prst="star5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0C08E2B0-83FC-4F48-87B9-1D9DC7F46DEF}"/>
              </a:ext>
            </a:extLst>
          </p:cNvPr>
          <p:cNvSpPr/>
          <p:nvPr/>
        </p:nvSpPr>
        <p:spPr>
          <a:xfrm>
            <a:off x="7910892" y="5715044"/>
            <a:ext cx="131135" cy="124047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669B7C-17C0-41D6-92A3-7EF9C830FDBA}"/>
              </a:ext>
            </a:extLst>
          </p:cNvPr>
          <p:cNvSpPr txBox="1"/>
          <p:nvPr/>
        </p:nvSpPr>
        <p:spPr>
          <a:xfrm>
            <a:off x="7985322" y="5702639"/>
            <a:ext cx="1002736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00" dirty="0"/>
              <a:t>UltraScale+ MCU</a:t>
            </a:r>
          </a:p>
        </p:txBody>
      </p:sp>
    </p:spTree>
    <p:extLst>
      <p:ext uri="{BB962C8B-B14F-4D97-AF65-F5344CB8AC3E}">
        <p14:creationId xmlns:p14="http://schemas.microsoft.com/office/powerpoint/2010/main" val="4243417117"/>
      </p:ext>
    </p:extLst>
  </p:cSld>
  <p:clrMapOvr>
    <a:masterClrMapping/>
  </p:clrMapOvr>
</p:sld>
</file>

<file path=ppt/theme/theme1.xml><?xml version="1.0" encoding="utf-8"?>
<a:theme xmlns:a="http://schemas.openxmlformats.org/drawingml/2006/main" name="Sandia_CorpPresentation_Template1">
  <a:themeElements>
    <a:clrScheme name="Sandia Brand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103160"/>
      </a:accent5>
      <a:accent6>
        <a:srgbClr val="730E00"/>
      </a:accent6>
      <a:hlink>
        <a:srgbClr val="37A6D2"/>
      </a:hlink>
      <a:folHlink>
        <a:srgbClr val="B71A2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Sandia_CorpPresentation_Template1.thmx</Template>
  <TotalTime>6607</TotalTime>
  <Words>684</Words>
  <Application>Microsoft Office PowerPoint</Application>
  <PresentationFormat>On-screen Show (4:3)</PresentationFormat>
  <Paragraphs>116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ＭＳ Ｐゴシック</vt:lpstr>
      <vt:lpstr>Arial</vt:lpstr>
      <vt:lpstr>Calibri</vt:lpstr>
      <vt:lpstr>Symbol</vt:lpstr>
      <vt:lpstr>Times New Roman</vt:lpstr>
      <vt:lpstr>Wingdings</vt:lpstr>
      <vt:lpstr>Sandia_CorpPresentation_Template1</vt:lpstr>
      <vt:lpstr>Heavy-Ion Irradiation of the Xilinx Kintex UltraScale+ FPGA</vt:lpstr>
      <vt:lpstr>Overview</vt:lpstr>
      <vt:lpstr>Background:  UltraScale+</vt:lpstr>
      <vt:lpstr>Device Overview</vt:lpstr>
      <vt:lpstr>Test Description</vt:lpstr>
      <vt:lpstr>SEU Results</vt:lpstr>
      <vt:lpstr>SEU Discussion</vt:lpstr>
      <vt:lpstr>Multiple-Cell Upset</vt:lpstr>
      <vt:lpstr>MCU Results</vt:lpstr>
      <vt:lpstr>SEL Results</vt:lpstr>
      <vt:lpstr>SEL Discussion</vt:lpstr>
      <vt:lpstr>Conclusion</vt:lpstr>
    </vt:vector>
  </TitlesOfParts>
  <Company>Sandia National Labs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Vittitow, Michael P</dc:creator>
  <cp:lastModifiedBy>Lee, David S</cp:lastModifiedBy>
  <cp:revision>69</cp:revision>
  <dcterms:created xsi:type="dcterms:W3CDTF">2011-10-03T16:15:05Z</dcterms:created>
  <dcterms:modified xsi:type="dcterms:W3CDTF">2018-03-21T01:37:52Z</dcterms:modified>
</cp:coreProperties>
</file>